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7" r:id="rId1"/>
  </p:sldMasterIdLst>
  <p:sldIdLst>
    <p:sldId id="256" r:id="rId2"/>
    <p:sldId id="276" r:id="rId3"/>
    <p:sldId id="285" r:id="rId4"/>
    <p:sldId id="259" r:id="rId5"/>
    <p:sldId id="263" r:id="rId6"/>
    <p:sldId id="261" r:id="rId7"/>
    <p:sldId id="300" r:id="rId8"/>
    <p:sldId id="260" r:id="rId9"/>
    <p:sldId id="262" r:id="rId10"/>
    <p:sldId id="265" r:id="rId11"/>
    <p:sldId id="272" r:id="rId12"/>
    <p:sldId id="273" r:id="rId13"/>
    <p:sldId id="264" r:id="rId14"/>
    <p:sldId id="288" r:id="rId15"/>
    <p:sldId id="278" r:id="rId16"/>
    <p:sldId id="289" r:id="rId17"/>
    <p:sldId id="279" r:id="rId18"/>
    <p:sldId id="280" r:id="rId19"/>
    <p:sldId id="290" r:id="rId20"/>
    <p:sldId id="291" r:id="rId21"/>
    <p:sldId id="292" r:id="rId22"/>
    <p:sldId id="293" r:id="rId23"/>
    <p:sldId id="274" r:id="rId24"/>
    <p:sldId id="295" r:id="rId25"/>
    <p:sldId id="296" r:id="rId26"/>
    <p:sldId id="297" r:id="rId27"/>
    <p:sldId id="299" r:id="rId28"/>
    <p:sldId id="298" r:id="rId29"/>
    <p:sldId id="270" r:id="rId30"/>
    <p:sldId id="268" r:id="rId31"/>
    <p:sldId id="266" r:id="rId32"/>
    <p:sldId id="29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r, Vinayak" initials="GV" lastIdx="1" clrIdx="0">
    <p:extLst>
      <p:ext uri="{19B8F6BF-5375-455C-9EA6-DF929625EA0E}">
        <p15:presenceInfo xmlns:p15="http://schemas.microsoft.com/office/powerpoint/2012/main" userId="S::vgaur@calstatela.edu::a57008f0-bb4e-4955-b1a9-ce31ec4eb7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A7E9E-332E-FBFE-F026-69A80BC0C167}" v="41" dt="2018-12-06T04:42:15.886"/>
    <p1510:client id="{D3162A7D-BD6E-AD69-DA61-FDF903BA7016}" v="111" dt="2018-12-06T23:39:5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kar, Rakshit" userId="S::rmakkar@calstatela.edu::1aec1c9d-681c-42bd-9f0f-32c4c329cc72" providerId="AD" clId="Web-{2A65FB73-046D-A833-EF02-1C9E1465508F}"/>
    <pc:docChg chg="addSld delSld modSld sldOrd">
      <pc:chgData name="Makkar, Rakshit" userId="S::rmakkar@calstatela.edu::1aec1c9d-681c-42bd-9f0f-32c4c329cc72" providerId="AD" clId="Web-{2A65FB73-046D-A833-EF02-1C9E1465508F}" dt="2018-12-05T09:39:45.720" v="439"/>
      <pc:docMkLst>
        <pc:docMk/>
      </pc:docMkLst>
      <pc:sldChg chg="modSp">
        <pc:chgData name="Makkar, Rakshit" userId="S::rmakkar@calstatela.edu::1aec1c9d-681c-42bd-9f0f-32c4c329cc72" providerId="AD" clId="Web-{2A65FB73-046D-A833-EF02-1C9E1465508F}" dt="2018-12-05T09:38:50.321" v="438" actId="1076"/>
        <pc:sldMkLst>
          <pc:docMk/>
          <pc:sldMk cId="3730151747" sldId="256"/>
        </pc:sldMkLst>
        <pc:spChg chg="mod">
          <ac:chgData name="Makkar, Rakshit" userId="S::rmakkar@calstatela.edu::1aec1c9d-681c-42bd-9f0f-32c4c329cc72" providerId="AD" clId="Web-{2A65FB73-046D-A833-EF02-1C9E1465508F}" dt="2018-12-05T09:38:50.321" v="438" actId="1076"/>
          <ac:spMkLst>
            <pc:docMk/>
            <pc:sldMk cId="3730151747" sldId="256"/>
            <ac:spMk id="3" creationId="{927F3B28-D2AE-D84B-9694-ABEAA06A3F47}"/>
          </ac:spMkLst>
        </pc:spChg>
      </pc:sldChg>
      <pc:sldChg chg="modSp">
        <pc:chgData name="Makkar, Rakshit" userId="S::rmakkar@calstatela.edu::1aec1c9d-681c-42bd-9f0f-32c4c329cc72" providerId="AD" clId="Web-{2A65FB73-046D-A833-EF02-1C9E1465508F}" dt="2018-12-05T09:38:29.821" v="434" actId="20577"/>
        <pc:sldMkLst>
          <pc:docMk/>
          <pc:sldMk cId="3198670060" sldId="259"/>
        </pc:sldMkLst>
        <pc:spChg chg="mod">
          <ac:chgData name="Makkar, Rakshit" userId="S::rmakkar@calstatela.edu::1aec1c9d-681c-42bd-9f0f-32c4c329cc72" providerId="AD" clId="Web-{2A65FB73-046D-A833-EF02-1C9E1465508F}" dt="2018-12-05T09:38:29.821" v="434" actId="20577"/>
          <ac:spMkLst>
            <pc:docMk/>
            <pc:sldMk cId="3198670060" sldId="259"/>
            <ac:spMk id="2" creationId="{9B8FBD5F-E711-464C-BB5F-220B830BF552}"/>
          </ac:spMkLst>
        </pc:spChg>
      </pc:sldChg>
      <pc:sldChg chg="modSp ord">
        <pc:chgData name="Makkar, Rakshit" userId="S::rmakkar@calstatela.edu::1aec1c9d-681c-42bd-9f0f-32c4c329cc72" providerId="AD" clId="Web-{2A65FB73-046D-A833-EF02-1C9E1465508F}" dt="2018-12-05T09:38:09.993" v="422" actId="20577"/>
        <pc:sldMkLst>
          <pc:docMk/>
          <pc:sldMk cId="3405285509" sldId="261"/>
        </pc:sldMkLst>
        <pc:spChg chg="mod">
          <ac:chgData name="Makkar, Rakshit" userId="S::rmakkar@calstatela.edu::1aec1c9d-681c-42bd-9f0f-32c4c329cc72" providerId="AD" clId="Web-{2A65FB73-046D-A833-EF02-1C9E1465508F}" dt="2018-12-05T09:38:09.993" v="422" actId="20577"/>
          <ac:spMkLst>
            <pc:docMk/>
            <pc:sldMk cId="3405285509" sldId="261"/>
            <ac:spMk id="2" creationId="{21A8FDCC-E3B3-B04D-BEA0-81FF2C5A55FD}"/>
          </ac:spMkLst>
        </pc:spChg>
      </pc:sldChg>
      <pc:sldChg chg="modSp">
        <pc:chgData name="Makkar, Rakshit" userId="S::rmakkar@calstatela.edu::1aec1c9d-681c-42bd-9f0f-32c4c329cc72" providerId="AD" clId="Web-{2A65FB73-046D-A833-EF02-1C9E1465508F}" dt="2018-12-05T09:37:44.540" v="413" actId="20577"/>
        <pc:sldMkLst>
          <pc:docMk/>
          <pc:sldMk cId="1231441989" sldId="265"/>
        </pc:sldMkLst>
        <pc:spChg chg="mod">
          <ac:chgData name="Makkar, Rakshit" userId="S::rmakkar@calstatela.edu::1aec1c9d-681c-42bd-9f0f-32c4c329cc72" providerId="AD" clId="Web-{2A65FB73-046D-A833-EF02-1C9E1465508F}" dt="2018-12-05T09:37:44.540" v="413" actId="20577"/>
          <ac:spMkLst>
            <pc:docMk/>
            <pc:sldMk cId="1231441989" sldId="265"/>
            <ac:spMk id="2" creationId="{2002BDF3-3CCE-4240-96C3-3BBC26BABAB3}"/>
          </ac:spMkLst>
        </pc:spChg>
      </pc:sldChg>
      <pc:sldChg chg="modSp">
        <pc:chgData name="Makkar, Rakshit" userId="S::rmakkar@calstatela.edu::1aec1c9d-681c-42bd-9f0f-32c4c329cc72" providerId="AD" clId="Web-{2A65FB73-046D-A833-EF02-1C9E1465508F}" dt="2018-12-05T09:15:44.017" v="70" actId="14100"/>
        <pc:sldMkLst>
          <pc:docMk/>
          <pc:sldMk cId="3732722825" sldId="266"/>
        </pc:sldMkLst>
        <pc:spChg chg="mod">
          <ac:chgData name="Makkar, Rakshit" userId="S::rmakkar@calstatela.edu::1aec1c9d-681c-42bd-9f0f-32c4c329cc72" providerId="AD" clId="Web-{2A65FB73-046D-A833-EF02-1C9E1465508F}" dt="2018-12-05T09:15:44.017" v="70" actId="14100"/>
          <ac:spMkLst>
            <pc:docMk/>
            <pc:sldMk cId="3732722825" sldId="266"/>
            <ac:spMk id="2" creationId="{AC6AEB3E-DE33-49D6-9D76-799C3C8D04A0}"/>
          </ac:spMkLst>
        </pc:spChg>
      </pc:sldChg>
      <pc:sldChg chg="modSp">
        <pc:chgData name="Makkar, Rakshit" userId="S::rmakkar@calstatela.edu::1aec1c9d-681c-42bd-9f0f-32c4c329cc72" providerId="AD" clId="Web-{2A65FB73-046D-A833-EF02-1C9E1465508F}" dt="2018-12-05T09:33:35.553" v="353" actId="20577"/>
        <pc:sldMkLst>
          <pc:docMk/>
          <pc:sldMk cId="138565242" sldId="267"/>
        </pc:sldMkLst>
        <pc:spChg chg="mod">
          <ac:chgData name="Makkar, Rakshit" userId="S::rmakkar@calstatela.edu::1aec1c9d-681c-42bd-9f0f-32c4c329cc72" providerId="AD" clId="Web-{2A65FB73-046D-A833-EF02-1C9E1465508F}" dt="2018-12-05T09:33:35.553" v="353" actId="20577"/>
          <ac:spMkLst>
            <pc:docMk/>
            <pc:sldMk cId="138565242" sldId="267"/>
            <ac:spMk id="2" creationId="{25501158-C294-4EB7-8D5C-A27577568466}"/>
          </ac:spMkLst>
        </pc:spChg>
      </pc:sldChg>
      <pc:sldChg chg="modSp">
        <pc:chgData name="Makkar, Rakshit" userId="S::rmakkar@calstatela.edu::1aec1c9d-681c-42bd-9f0f-32c4c329cc72" providerId="AD" clId="Web-{2A65FB73-046D-A833-EF02-1C9E1465508F}" dt="2018-12-05T09:35:41.305" v="389" actId="20577"/>
        <pc:sldMkLst>
          <pc:docMk/>
          <pc:sldMk cId="2530710845" sldId="268"/>
        </pc:sldMkLst>
        <pc:spChg chg="mod">
          <ac:chgData name="Makkar, Rakshit" userId="S::rmakkar@calstatela.edu::1aec1c9d-681c-42bd-9f0f-32c4c329cc72" providerId="AD" clId="Web-{2A65FB73-046D-A833-EF02-1C9E1465508F}" dt="2018-12-05T09:35:41.305" v="389" actId="20577"/>
          <ac:spMkLst>
            <pc:docMk/>
            <pc:sldMk cId="2530710845" sldId="268"/>
            <ac:spMk id="2" creationId="{B489B134-0394-4897-8A23-3A29AC6D5245}"/>
          </ac:spMkLst>
        </pc:spChg>
        <pc:spChg chg="mod">
          <ac:chgData name="Makkar, Rakshit" userId="S::rmakkar@calstatela.edu::1aec1c9d-681c-42bd-9f0f-32c4c329cc72" providerId="AD" clId="Web-{2A65FB73-046D-A833-EF02-1C9E1465508F}" dt="2018-12-05T09:21:27.022" v="306" actId="20577"/>
          <ac:spMkLst>
            <pc:docMk/>
            <pc:sldMk cId="2530710845" sldId="268"/>
            <ac:spMk id="3" creationId="{6569B529-784B-4F94-99BD-2D0ADE852FA3}"/>
          </ac:spMkLst>
        </pc:spChg>
      </pc:sldChg>
      <pc:sldChg chg="modSp ord">
        <pc:chgData name="Makkar, Rakshit" userId="S::rmakkar@calstatela.edu::1aec1c9d-681c-42bd-9f0f-32c4c329cc72" providerId="AD" clId="Web-{2A65FB73-046D-A833-EF02-1C9E1465508F}" dt="2018-12-05T09:36:08.274" v="400" actId="20577"/>
        <pc:sldMkLst>
          <pc:docMk/>
          <pc:sldMk cId="621053921" sldId="270"/>
        </pc:sldMkLst>
        <pc:spChg chg="mod">
          <ac:chgData name="Makkar, Rakshit" userId="S::rmakkar@calstatela.edu::1aec1c9d-681c-42bd-9f0f-32c4c329cc72" providerId="AD" clId="Web-{2A65FB73-046D-A833-EF02-1C9E1465508F}" dt="2018-12-05T09:36:08.274" v="400" actId="20577"/>
          <ac:spMkLst>
            <pc:docMk/>
            <pc:sldMk cId="621053921" sldId="270"/>
            <ac:spMk id="2" creationId="{DC49F418-0C3F-544C-959B-EA2E1FE91365}"/>
          </ac:spMkLst>
        </pc:spChg>
      </pc:sldChg>
      <pc:sldChg chg="addSp delSp modSp">
        <pc:chgData name="Makkar, Rakshit" userId="S::rmakkar@calstatela.edu::1aec1c9d-681c-42bd-9f0f-32c4c329cc72" providerId="AD" clId="Web-{2A65FB73-046D-A833-EF02-1C9E1465508F}" dt="2018-12-05T09:31:07.254" v="317" actId="1076"/>
        <pc:sldMkLst>
          <pc:docMk/>
          <pc:sldMk cId="4292488315" sldId="274"/>
        </pc:sldMkLst>
        <pc:spChg chg="mod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2" creationId="{94017408-985D-43F1-9901-A3015F2EE4B5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30" creationId="{44CC594A-A820-450F-B363-C19201FCFEC6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32" creationId="{59FAB3DA-E9ED-4574-ABCC-378BC0FF1BBC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34" creationId="{53B8D6B0-55D6-48DC-86D8-FD95D5F118AB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39" creationId="{52C0B2E1-0268-42EC-ABD3-94F81A05BCBD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41" creationId="{7D2256B4-48EA-40FC-BBC0-AA1EE6E0080C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45" creationId="{8C6E698C-8155-4B8B-BDC9-B7299772B509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49" creationId="{8A549DE7-671D-4575-AF43-858FD99981CF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27:37.486" v="309"/>
          <ac:spMkLst>
            <pc:docMk/>
            <pc:sldMk cId="4292488315" sldId="274"/>
            <ac:spMk id="51" creationId="{C22D9B36-9BE7-472B-8808-7E0D6810738F}"/>
          </ac:spMkLst>
        </pc:spChg>
        <pc:picChg chg="add mod">
          <ac:chgData name="Makkar, Rakshit" userId="S::rmakkar@calstatela.edu::1aec1c9d-681c-42bd-9f0f-32c4c329cc72" providerId="AD" clId="Web-{2A65FB73-046D-A833-EF02-1C9E1465508F}" dt="2018-12-05T09:31:07.254" v="317" actId="1076"/>
          <ac:picMkLst>
            <pc:docMk/>
            <pc:sldMk cId="4292488315" sldId="274"/>
            <ac:picMk id="3" creationId="{B03B834E-D6FF-4A96-883A-538CE5833401}"/>
          </ac:picMkLst>
        </pc:picChg>
        <pc:cxnChg chg="add del">
          <ac:chgData name="Makkar, Rakshit" userId="S::rmakkar@calstatela.edu::1aec1c9d-681c-42bd-9f0f-32c4c329cc72" providerId="AD" clId="Web-{2A65FB73-046D-A833-EF02-1C9E1465508F}" dt="2018-12-05T09:27:37.486" v="309"/>
          <ac:cxnSpMkLst>
            <pc:docMk/>
            <pc:sldMk cId="4292488315" sldId="274"/>
            <ac:cxnSpMk id="43" creationId="{3D44BCCA-102D-4A9D-B1E4-2450CAF0B05E}"/>
          </ac:cxnSpMkLst>
        </pc:cxnChg>
        <pc:cxnChg chg="add del">
          <ac:chgData name="Makkar, Rakshit" userId="S::rmakkar@calstatela.edu::1aec1c9d-681c-42bd-9f0f-32c4c329cc72" providerId="AD" clId="Web-{2A65FB73-046D-A833-EF02-1C9E1465508F}" dt="2018-12-05T09:27:37.486" v="309"/>
          <ac:cxnSpMkLst>
            <pc:docMk/>
            <pc:sldMk cId="4292488315" sldId="274"/>
            <ac:cxnSpMk id="47" creationId="{09525C9A-1972-4836-BA7A-706C946EF4DA}"/>
          </ac:cxnSpMkLst>
        </pc:cxnChg>
      </pc:sldChg>
      <pc:sldChg chg="addSp delSp modSp">
        <pc:chgData name="Makkar, Rakshit" userId="S::rmakkar@calstatela.edu::1aec1c9d-681c-42bd-9f0f-32c4c329cc72" providerId="AD" clId="Web-{2A65FB73-046D-A833-EF02-1C9E1465508F}" dt="2018-12-05T09:03:45.233" v="17" actId="14100"/>
        <pc:sldMkLst>
          <pc:docMk/>
          <pc:sldMk cId="1995246308" sldId="280"/>
        </pc:sldMkLst>
        <pc:spChg chg="mod">
          <ac:chgData name="Makkar, Rakshit" userId="S::rmakkar@calstatela.edu::1aec1c9d-681c-42bd-9f0f-32c4c329cc72" providerId="AD" clId="Web-{2A65FB73-046D-A833-EF02-1C9E1465508F}" dt="2018-12-05T09:03:33.312" v="13" actId="20577"/>
          <ac:spMkLst>
            <pc:docMk/>
            <pc:sldMk cId="1995246308" sldId="280"/>
            <ac:spMk id="2" creationId="{C9EF04A3-FD85-AA41-9191-5E8A219C77A3}"/>
          </ac:spMkLst>
        </pc:spChg>
        <pc:spChg chg="del">
          <ac:chgData name="Makkar, Rakshit" userId="S::rmakkar@calstatela.edu::1aec1c9d-681c-42bd-9f0f-32c4c329cc72" providerId="AD" clId="Web-{2A65FB73-046D-A833-EF02-1C9E1465508F}" dt="2018-12-05T09:03:18.546" v="10"/>
          <ac:spMkLst>
            <pc:docMk/>
            <pc:sldMk cId="1995246308" sldId="280"/>
            <ac:spMk id="3" creationId="{4C4A9DF3-5CFA-2141-89C2-974D2917690E}"/>
          </ac:spMkLst>
        </pc:spChg>
        <pc:picChg chg="add mod ord">
          <ac:chgData name="Makkar, Rakshit" userId="S::rmakkar@calstatela.edu::1aec1c9d-681c-42bd-9f0f-32c4c329cc72" providerId="AD" clId="Web-{2A65FB73-046D-A833-EF02-1C9E1465508F}" dt="2018-12-05T09:03:45.233" v="17" actId="14100"/>
          <ac:picMkLst>
            <pc:docMk/>
            <pc:sldMk cId="1995246308" sldId="280"/>
            <ac:picMk id="4" creationId="{00BAF710-799A-4F86-8629-90D2E3B6333B}"/>
          </ac:picMkLst>
        </pc:picChg>
      </pc:sldChg>
      <pc:sldChg chg="del">
        <pc:chgData name="Makkar, Rakshit" userId="S::rmakkar@calstatela.edu::1aec1c9d-681c-42bd-9f0f-32c4c329cc72" providerId="AD" clId="Web-{2A65FB73-046D-A833-EF02-1C9E1465508F}" dt="2018-12-05T09:39:45.720" v="439"/>
        <pc:sldMkLst>
          <pc:docMk/>
          <pc:sldMk cId="2655635545" sldId="287"/>
        </pc:sldMkLst>
      </pc:sldChg>
      <pc:sldChg chg="addSp delSp modSp new">
        <pc:chgData name="Makkar, Rakshit" userId="S::rmakkar@calstatela.edu::1aec1c9d-681c-42bd-9f0f-32c4c329cc72" providerId="AD" clId="Web-{2A65FB73-046D-A833-EF02-1C9E1465508F}" dt="2018-12-05T09:02:53.140" v="9"/>
        <pc:sldMkLst>
          <pc:docMk/>
          <pc:sldMk cId="4200383346" sldId="289"/>
        </pc:sldMkLst>
        <pc:spChg chg="mod">
          <ac:chgData name="Makkar, Rakshit" userId="S::rmakkar@calstatela.edu::1aec1c9d-681c-42bd-9f0f-32c4c329cc72" providerId="AD" clId="Web-{2A65FB73-046D-A833-EF02-1C9E1465508F}" dt="2018-12-05T09:02:16.718" v="7" actId="20577"/>
          <ac:spMkLst>
            <pc:docMk/>
            <pc:sldMk cId="4200383346" sldId="289"/>
            <ac:spMk id="2" creationId="{B08232F4-F77D-4F72-90DE-FE5F6CA29E77}"/>
          </ac:spMkLst>
        </pc:spChg>
        <pc:spChg chg="del">
          <ac:chgData name="Makkar, Rakshit" userId="S::rmakkar@calstatela.edu::1aec1c9d-681c-42bd-9f0f-32c4c329cc72" providerId="AD" clId="Web-{2A65FB73-046D-A833-EF02-1C9E1465508F}" dt="2018-12-05T09:02:53.140" v="9"/>
          <ac:spMkLst>
            <pc:docMk/>
            <pc:sldMk cId="4200383346" sldId="289"/>
            <ac:spMk id="3" creationId="{C5ACF8A4-4203-494F-8899-BA4DA271201F}"/>
          </ac:spMkLst>
        </pc:spChg>
        <pc:picChg chg="add mod ord">
          <ac:chgData name="Makkar, Rakshit" userId="S::rmakkar@calstatela.edu::1aec1c9d-681c-42bd-9f0f-32c4c329cc72" providerId="AD" clId="Web-{2A65FB73-046D-A833-EF02-1C9E1465508F}" dt="2018-12-05T09:02:53.140" v="9"/>
          <ac:picMkLst>
            <pc:docMk/>
            <pc:sldMk cId="4200383346" sldId="289"/>
            <ac:picMk id="4" creationId="{47563217-7222-4D96-B4DF-AE49BD927CB6}"/>
          </ac:picMkLst>
        </pc:picChg>
      </pc:sldChg>
      <pc:sldChg chg="addSp delSp modSp new mod setBg">
        <pc:chgData name="Makkar, Rakshit" userId="S::rmakkar@calstatela.edu::1aec1c9d-681c-42bd-9f0f-32c4c329cc72" providerId="AD" clId="Web-{2A65FB73-046D-A833-EF02-1C9E1465508F}" dt="2018-12-05T09:36:39.962" v="406" actId="20577"/>
        <pc:sldMkLst>
          <pc:docMk/>
          <pc:sldMk cId="1903577788" sldId="290"/>
        </pc:sldMkLst>
        <pc:spChg chg="mod">
          <ac:chgData name="Makkar, Rakshit" userId="S::rmakkar@calstatela.edu::1aec1c9d-681c-42bd-9f0f-32c4c329cc72" providerId="AD" clId="Web-{2A65FB73-046D-A833-EF02-1C9E1465508F}" dt="2018-12-05T09:36:39.962" v="406" actId="20577"/>
          <ac:spMkLst>
            <pc:docMk/>
            <pc:sldMk cId="1903577788" sldId="290"/>
            <ac:spMk id="2" creationId="{66CF6C9B-8C68-4625-8040-3532EBCF5E91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3" creationId="{82110BD1-E32D-467F-B6EF-EFD7A1430ACF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8" creationId="{52C0B2E1-0268-42EC-ABD3-94F81A05BCBD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10" creationId="{7D2256B4-48EA-40FC-BBC0-AA1EE6E0080C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14" creationId="{8C6E698C-8155-4B8B-BDC9-B7299772B509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18" creationId="{8A549DE7-671D-4575-AF43-858FD99981CF}"/>
          </ac:spMkLst>
        </pc:spChg>
        <pc:spChg chg="add del">
          <ac:chgData name="Makkar, Rakshit" userId="S::rmakkar@calstatela.edu::1aec1c9d-681c-42bd-9f0f-32c4c329cc72" providerId="AD" clId="Web-{2A65FB73-046D-A833-EF02-1C9E1465508F}" dt="2018-12-05T09:06:45.890" v="63"/>
          <ac:spMkLst>
            <pc:docMk/>
            <pc:sldMk cId="1903577788" sldId="290"/>
            <ac:spMk id="20" creationId="{C22D9B36-9BE7-472B-8808-7E0D6810738F}"/>
          </ac:spMkLst>
        </pc:spChg>
        <pc:cxnChg chg="add del">
          <ac:chgData name="Makkar, Rakshit" userId="S::rmakkar@calstatela.edu::1aec1c9d-681c-42bd-9f0f-32c4c329cc72" providerId="AD" clId="Web-{2A65FB73-046D-A833-EF02-1C9E1465508F}" dt="2018-12-05T09:06:45.890" v="63"/>
          <ac:cxnSpMkLst>
            <pc:docMk/>
            <pc:sldMk cId="1903577788" sldId="290"/>
            <ac:cxnSpMk id="12" creationId="{3D44BCCA-102D-4A9D-B1E4-2450CAF0B05E}"/>
          </ac:cxnSpMkLst>
        </pc:cxnChg>
        <pc:cxnChg chg="add del">
          <ac:chgData name="Makkar, Rakshit" userId="S::rmakkar@calstatela.edu::1aec1c9d-681c-42bd-9f0f-32c4c329cc72" providerId="AD" clId="Web-{2A65FB73-046D-A833-EF02-1C9E1465508F}" dt="2018-12-05T09:06:45.890" v="63"/>
          <ac:cxnSpMkLst>
            <pc:docMk/>
            <pc:sldMk cId="1903577788" sldId="290"/>
            <ac:cxnSpMk id="16" creationId="{09525C9A-1972-4836-BA7A-706C946EF4DA}"/>
          </ac:cxnSpMkLst>
        </pc:cxnChg>
      </pc:sldChg>
      <pc:sldChg chg="addSp delSp modSp new">
        <pc:chgData name="Makkar, Rakshit" userId="S::rmakkar@calstatela.edu::1aec1c9d-681c-42bd-9f0f-32c4c329cc72" providerId="AD" clId="Web-{2A65FB73-046D-A833-EF02-1C9E1465508F}" dt="2018-12-05T09:05:24.812" v="22"/>
        <pc:sldMkLst>
          <pc:docMk/>
          <pc:sldMk cId="2930296661" sldId="291"/>
        </pc:sldMkLst>
        <pc:spChg chg="del">
          <ac:chgData name="Makkar, Rakshit" userId="S::rmakkar@calstatela.edu::1aec1c9d-681c-42bd-9f0f-32c4c329cc72" providerId="AD" clId="Web-{2A65FB73-046D-A833-EF02-1C9E1465508F}" dt="2018-12-05T09:05:24.812" v="22"/>
          <ac:spMkLst>
            <pc:docMk/>
            <pc:sldMk cId="2930296661" sldId="291"/>
            <ac:spMk id="3" creationId="{CAC4F511-AAF0-4A32-8083-99ABE5F3D263}"/>
          </ac:spMkLst>
        </pc:spChg>
        <pc:picChg chg="add mod ord">
          <ac:chgData name="Makkar, Rakshit" userId="S::rmakkar@calstatela.edu::1aec1c9d-681c-42bd-9f0f-32c4c329cc72" providerId="AD" clId="Web-{2A65FB73-046D-A833-EF02-1C9E1465508F}" dt="2018-12-05T09:05:24.812" v="22"/>
          <ac:picMkLst>
            <pc:docMk/>
            <pc:sldMk cId="2930296661" sldId="291"/>
            <ac:picMk id="4" creationId="{F5C851AA-098F-46F3-8FC8-043D977B54D5}"/>
          </ac:picMkLst>
        </pc:picChg>
      </pc:sldChg>
      <pc:sldChg chg="modSp new">
        <pc:chgData name="Makkar, Rakshit" userId="S::rmakkar@calstatela.edu::1aec1c9d-681c-42bd-9f0f-32c4c329cc72" providerId="AD" clId="Web-{2A65FB73-046D-A833-EF02-1C9E1465508F}" dt="2018-12-05T09:36:24.618" v="403" actId="20577"/>
        <pc:sldMkLst>
          <pc:docMk/>
          <pc:sldMk cId="2507029614" sldId="292"/>
        </pc:sldMkLst>
        <pc:spChg chg="mod">
          <ac:chgData name="Makkar, Rakshit" userId="S::rmakkar@calstatela.edu::1aec1c9d-681c-42bd-9f0f-32c4c329cc72" providerId="AD" clId="Web-{2A65FB73-046D-A833-EF02-1C9E1465508F}" dt="2018-12-05T09:36:24.618" v="403" actId="20577"/>
          <ac:spMkLst>
            <pc:docMk/>
            <pc:sldMk cId="2507029614" sldId="292"/>
            <ac:spMk id="2" creationId="{F264607D-AD02-496D-94A6-9FB1B554E1FC}"/>
          </ac:spMkLst>
        </pc:spChg>
      </pc:sldChg>
      <pc:sldChg chg="addSp delSp modSp new">
        <pc:chgData name="Makkar, Rakshit" userId="S::rmakkar@calstatela.edu::1aec1c9d-681c-42bd-9f0f-32c4c329cc72" providerId="AD" clId="Web-{2A65FB73-046D-A833-EF02-1C9E1465508F}" dt="2018-12-05T09:05:35.406" v="23"/>
        <pc:sldMkLst>
          <pc:docMk/>
          <pc:sldMk cId="803264891" sldId="293"/>
        </pc:sldMkLst>
        <pc:spChg chg="del">
          <ac:chgData name="Makkar, Rakshit" userId="S::rmakkar@calstatela.edu::1aec1c9d-681c-42bd-9f0f-32c4c329cc72" providerId="AD" clId="Web-{2A65FB73-046D-A833-EF02-1C9E1465508F}" dt="2018-12-05T09:05:35.406" v="23"/>
          <ac:spMkLst>
            <pc:docMk/>
            <pc:sldMk cId="803264891" sldId="293"/>
            <ac:spMk id="3" creationId="{EFFF12D4-E9A4-476B-913A-A42686DA947C}"/>
          </ac:spMkLst>
        </pc:spChg>
        <pc:picChg chg="add mod ord">
          <ac:chgData name="Makkar, Rakshit" userId="S::rmakkar@calstatela.edu::1aec1c9d-681c-42bd-9f0f-32c4c329cc72" providerId="AD" clId="Web-{2A65FB73-046D-A833-EF02-1C9E1465508F}" dt="2018-12-05T09:05:35.406" v="23"/>
          <ac:picMkLst>
            <pc:docMk/>
            <pc:sldMk cId="803264891" sldId="293"/>
            <ac:picMk id="4" creationId="{3AD99DE9-2CBF-4094-B70B-0EED51A4DE5C}"/>
          </ac:picMkLst>
        </pc:picChg>
      </pc:sldChg>
      <pc:sldChg chg="modSp new">
        <pc:chgData name="Makkar, Rakshit" userId="S::rmakkar@calstatela.edu::1aec1c9d-681c-42bd-9f0f-32c4c329cc72" providerId="AD" clId="Web-{2A65FB73-046D-A833-EF02-1C9E1465508F}" dt="2018-12-05T09:35:22.537" v="386" actId="20577"/>
        <pc:sldMkLst>
          <pc:docMk/>
          <pc:sldMk cId="252525469" sldId="294"/>
        </pc:sldMkLst>
        <pc:spChg chg="mod">
          <ac:chgData name="Makkar, Rakshit" userId="S::rmakkar@calstatela.edu::1aec1c9d-681c-42bd-9f0f-32c4c329cc72" providerId="AD" clId="Web-{2A65FB73-046D-A833-EF02-1C9E1465508F}" dt="2018-12-05T09:35:22.537" v="386" actId="20577"/>
          <ac:spMkLst>
            <pc:docMk/>
            <pc:sldMk cId="252525469" sldId="294"/>
            <ac:spMk id="2" creationId="{851D9E4F-3E63-4770-B350-5D271900362E}"/>
          </ac:spMkLst>
        </pc:spChg>
        <pc:spChg chg="mod">
          <ac:chgData name="Makkar, Rakshit" userId="S::rmakkar@calstatela.edu::1aec1c9d-681c-42bd-9f0f-32c4c329cc72" providerId="AD" clId="Web-{2A65FB73-046D-A833-EF02-1C9E1465508F}" dt="2018-12-05T09:34:51.193" v="383" actId="20577"/>
          <ac:spMkLst>
            <pc:docMk/>
            <pc:sldMk cId="252525469" sldId="294"/>
            <ac:spMk id="3" creationId="{4EC2F4B7-6AF3-4DE6-8065-C5C54F602600}"/>
          </ac:spMkLst>
        </pc:spChg>
      </pc:sldChg>
    </pc:docChg>
  </pc:docChgLst>
  <pc:docChgLst>
    <pc:chgData name="Gaur, Vinayak" userId="a57008f0-bb4e-4955-b1a9-ce31ec4eb7f6" providerId="ADAL" clId="{665A2F5A-7B64-3D45-8955-C81458E76F06}"/>
    <pc:docChg chg="undo redo custSel mod addSld delSld modSld sldOrd">
      <pc:chgData name="Gaur, Vinayak" userId="a57008f0-bb4e-4955-b1a9-ce31ec4eb7f6" providerId="ADAL" clId="{665A2F5A-7B64-3D45-8955-C81458E76F06}" dt="2018-12-05T20:11:38.982" v="2913"/>
      <pc:docMkLst>
        <pc:docMk/>
      </pc:docMkLst>
      <pc:sldChg chg="addSp delSp modSp">
        <pc:chgData name="Gaur, Vinayak" userId="a57008f0-bb4e-4955-b1a9-ce31ec4eb7f6" providerId="ADAL" clId="{665A2F5A-7B64-3D45-8955-C81458E76F06}" dt="2018-12-05T07:52:13.347" v="2872" actId="20577"/>
        <pc:sldMkLst>
          <pc:docMk/>
          <pc:sldMk cId="3730151747" sldId="256"/>
        </pc:sldMkLst>
        <pc:spChg chg="mod">
          <ac:chgData name="Gaur, Vinayak" userId="a57008f0-bb4e-4955-b1a9-ce31ec4eb7f6" providerId="ADAL" clId="{665A2F5A-7B64-3D45-8955-C81458E76F06}" dt="2018-12-02T23:35:33.701" v="236" actId="20577"/>
          <ac:spMkLst>
            <pc:docMk/>
            <pc:sldMk cId="3730151747" sldId="256"/>
            <ac:spMk id="2" creationId="{5E4BF35F-0995-A94D-BACF-F8A3D061CB33}"/>
          </ac:spMkLst>
        </pc:spChg>
        <pc:spChg chg="mod">
          <ac:chgData name="Gaur, Vinayak" userId="a57008f0-bb4e-4955-b1a9-ce31ec4eb7f6" providerId="ADAL" clId="{665A2F5A-7B64-3D45-8955-C81458E76F06}" dt="2018-12-05T07:04:55.494" v="2754" actId="14100"/>
          <ac:spMkLst>
            <pc:docMk/>
            <pc:sldMk cId="3730151747" sldId="256"/>
            <ac:spMk id="3" creationId="{927F3B28-D2AE-D84B-9694-ABEAA06A3F47}"/>
          </ac:spMkLst>
        </pc:spChg>
        <pc:spChg chg="add del mod">
          <ac:chgData name="Gaur, Vinayak" userId="a57008f0-bb4e-4955-b1a9-ce31ec4eb7f6" providerId="ADAL" clId="{665A2F5A-7B64-3D45-8955-C81458E76F06}" dt="2018-12-05T07:05:25.574" v="2756" actId="767"/>
          <ac:spMkLst>
            <pc:docMk/>
            <pc:sldMk cId="3730151747" sldId="256"/>
            <ac:spMk id="4" creationId="{0431452E-F595-2B48-BB71-1243971604B6}"/>
          </ac:spMkLst>
        </pc:spChg>
        <pc:spChg chg="add mod">
          <ac:chgData name="Gaur, Vinayak" userId="a57008f0-bb4e-4955-b1a9-ce31ec4eb7f6" providerId="ADAL" clId="{665A2F5A-7B64-3D45-8955-C81458E76F06}" dt="2018-12-05T07:52:13.347" v="2872" actId="20577"/>
          <ac:spMkLst>
            <pc:docMk/>
            <pc:sldMk cId="3730151747" sldId="256"/>
            <ac:spMk id="5" creationId="{3F8FF8BD-F65F-9546-9EE5-AA2F1305D361}"/>
          </ac:spMkLst>
        </pc:spChg>
      </pc:sldChg>
      <pc:sldChg chg="modSp">
        <pc:chgData name="Gaur, Vinayak" userId="a57008f0-bb4e-4955-b1a9-ce31ec4eb7f6" providerId="ADAL" clId="{665A2F5A-7B64-3D45-8955-C81458E76F06}" dt="2018-12-04T23:38:31.626" v="2236" actId="20577"/>
        <pc:sldMkLst>
          <pc:docMk/>
          <pc:sldMk cId="4115619078" sldId="257"/>
        </pc:sldMkLst>
        <pc:spChg chg="mod">
          <ac:chgData name="Gaur, Vinayak" userId="a57008f0-bb4e-4955-b1a9-ce31ec4eb7f6" providerId="ADAL" clId="{665A2F5A-7B64-3D45-8955-C81458E76F06}" dt="2018-12-04T23:37:05.645" v="2165" actId="27636"/>
          <ac:spMkLst>
            <pc:docMk/>
            <pc:sldMk cId="4115619078" sldId="257"/>
            <ac:spMk id="2" creationId="{279ADC65-EC18-184C-B22D-0B3DBD1B3673}"/>
          </ac:spMkLst>
        </pc:spChg>
        <pc:spChg chg="mod">
          <ac:chgData name="Gaur, Vinayak" userId="a57008f0-bb4e-4955-b1a9-ce31ec4eb7f6" providerId="ADAL" clId="{665A2F5A-7B64-3D45-8955-C81458E76F06}" dt="2018-12-04T23:38:31.626" v="2236" actId="20577"/>
          <ac:spMkLst>
            <pc:docMk/>
            <pc:sldMk cId="4115619078" sldId="257"/>
            <ac:spMk id="3" creationId="{2079F242-FE39-E646-80E7-25E84D00EA93}"/>
          </ac:spMkLst>
        </pc:spChg>
      </pc:sldChg>
      <pc:sldChg chg="addSp delSp modSp">
        <pc:chgData name="Gaur, Vinayak" userId="a57008f0-bb4e-4955-b1a9-ce31ec4eb7f6" providerId="ADAL" clId="{665A2F5A-7B64-3D45-8955-C81458E76F06}" dt="2018-12-03T00:45:35.548" v="830" actId="478"/>
        <pc:sldMkLst>
          <pc:docMk/>
          <pc:sldMk cId="3198670060" sldId="259"/>
        </pc:sldMkLst>
        <pc:spChg chg="mod">
          <ac:chgData name="Gaur, Vinayak" userId="a57008f0-bb4e-4955-b1a9-ce31ec4eb7f6" providerId="ADAL" clId="{665A2F5A-7B64-3D45-8955-C81458E76F06}" dt="2018-12-02T23:30:51.116" v="102" actId="113"/>
          <ac:spMkLst>
            <pc:docMk/>
            <pc:sldMk cId="3198670060" sldId="259"/>
            <ac:spMk id="2" creationId="{9B8FBD5F-E711-464C-BB5F-220B830BF552}"/>
          </ac:spMkLst>
        </pc:spChg>
        <pc:spChg chg="del">
          <ac:chgData name="Gaur, Vinayak" userId="a57008f0-bb4e-4955-b1a9-ce31ec4eb7f6" providerId="ADAL" clId="{665A2F5A-7B64-3D45-8955-C81458E76F06}" dt="2018-12-03T00:00:32.153" v="682" actId="12084"/>
          <ac:spMkLst>
            <pc:docMk/>
            <pc:sldMk cId="3198670060" sldId="259"/>
            <ac:spMk id="3" creationId="{80951E97-13D7-0B48-87E6-A5AA358A4ADB}"/>
          </ac:spMkLst>
        </pc:spChg>
        <pc:spChg chg="del">
          <ac:chgData name="Gaur, Vinayak" userId="a57008f0-bb4e-4955-b1a9-ce31ec4eb7f6" providerId="ADAL" clId="{665A2F5A-7B64-3D45-8955-C81458E76F06}" dt="2018-12-03T00:45:35.548" v="830" actId="478"/>
          <ac:spMkLst>
            <pc:docMk/>
            <pc:sldMk cId="3198670060" sldId="259"/>
            <ac:spMk id="18" creationId="{2B0E3FE0-56DF-434C-8741-6A266687B36B}"/>
          </ac:spMkLst>
        </pc:spChg>
        <pc:graphicFrameChg chg="add mod">
          <ac:chgData name="Gaur, Vinayak" userId="a57008f0-bb4e-4955-b1a9-ce31ec4eb7f6" providerId="ADAL" clId="{665A2F5A-7B64-3D45-8955-C81458E76F06}" dt="2018-12-03T00:00:32.153" v="682" actId="12084"/>
          <ac:graphicFrameMkLst>
            <pc:docMk/>
            <pc:sldMk cId="3198670060" sldId="259"/>
            <ac:graphicFrameMk id="4" creationId="{EA6AD203-EBC4-7346-9925-9C7842AB8A9D}"/>
          </ac:graphicFrameMkLst>
        </pc:graphicFrameChg>
      </pc:sldChg>
      <pc:sldChg chg="modSp add">
        <pc:chgData name="Gaur, Vinayak" userId="a57008f0-bb4e-4955-b1a9-ce31ec4eb7f6" providerId="ADAL" clId="{665A2F5A-7B64-3D45-8955-C81458E76F06}" dt="2018-12-03T00:45:17.292" v="829" actId="20577"/>
        <pc:sldMkLst>
          <pc:docMk/>
          <pc:sldMk cId="515496064" sldId="260"/>
        </pc:sldMkLst>
        <pc:spChg chg="mod">
          <ac:chgData name="Gaur, Vinayak" userId="a57008f0-bb4e-4955-b1a9-ce31ec4eb7f6" providerId="ADAL" clId="{665A2F5A-7B64-3D45-8955-C81458E76F06}" dt="2018-12-03T00:45:17.292" v="829" actId="20577"/>
          <ac:spMkLst>
            <pc:docMk/>
            <pc:sldMk cId="515496064" sldId="260"/>
            <ac:spMk id="2" creationId="{E1960BD5-5966-4941-B7C8-E7272E35713A}"/>
          </ac:spMkLst>
        </pc:spChg>
        <pc:spChg chg="mod">
          <ac:chgData name="Gaur, Vinayak" userId="a57008f0-bb4e-4955-b1a9-ce31ec4eb7f6" providerId="ADAL" clId="{665A2F5A-7B64-3D45-8955-C81458E76F06}" dt="2018-12-03T00:00:14.847" v="681" actId="20577"/>
          <ac:spMkLst>
            <pc:docMk/>
            <pc:sldMk cId="515496064" sldId="260"/>
            <ac:spMk id="3" creationId="{720BF9EA-8E9D-9143-9867-8B6037C5774B}"/>
          </ac:spMkLst>
        </pc:spChg>
      </pc:sldChg>
      <pc:sldChg chg="addSp delSp modSp add addCm delCm">
        <pc:chgData name="Gaur, Vinayak" userId="a57008f0-bb4e-4955-b1a9-ce31ec4eb7f6" providerId="ADAL" clId="{665A2F5A-7B64-3D45-8955-C81458E76F06}" dt="2018-12-05T16:10:01.844" v="2898" actId="14100"/>
        <pc:sldMkLst>
          <pc:docMk/>
          <pc:sldMk cId="3405285509" sldId="261"/>
        </pc:sldMkLst>
        <pc:spChg chg="mod">
          <ac:chgData name="Gaur, Vinayak" userId="a57008f0-bb4e-4955-b1a9-ce31ec4eb7f6" providerId="ADAL" clId="{665A2F5A-7B64-3D45-8955-C81458E76F06}" dt="2018-12-05T16:10:01.844" v="2898" actId="14100"/>
          <ac:spMkLst>
            <pc:docMk/>
            <pc:sldMk cId="3405285509" sldId="261"/>
            <ac:spMk id="2" creationId="{21A8FDCC-E3B3-B04D-BEA0-81FF2C5A55FD}"/>
          </ac:spMkLst>
        </pc:spChg>
        <pc:spChg chg="del">
          <ac:chgData name="Gaur, Vinayak" userId="a57008f0-bb4e-4955-b1a9-ce31ec4eb7f6" providerId="ADAL" clId="{665A2F5A-7B64-3D45-8955-C81458E76F06}" dt="2018-12-03T00:01:58.770" v="708" actId="12084"/>
          <ac:spMkLst>
            <pc:docMk/>
            <pc:sldMk cId="3405285509" sldId="261"/>
            <ac:spMk id="3" creationId="{C1410DDC-F7E9-CC47-A355-D5778CB9125D}"/>
          </ac:spMkLst>
        </pc:spChg>
        <pc:spChg chg="add del mod">
          <ac:chgData name="Gaur, Vinayak" userId="a57008f0-bb4e-4955-b1a9-ce31ec4eb7f6" providerId="ADAL" clId="{665A2F5A-7B64-3D45-8955-C81458E76F06}" dt="2018-12-03T00:10:15.472" v="761" actId="478"/>
          <ac:spMkLst>
            <pc:docMk/>
            <pc:sldMk cId="3405285509" sldId="261"/>
            <ac:spMk id="5" creationId="{0FF35E35-4C5A-0A4B-BA1A-239CDCB2FD31}"/>
          </ac:spMkLst>
        </pc:spChg>
        <pc:spChg chg="add mod">
          <ac:chgData name="Gaur, Vinayak" userId="a57008f0-bb4e-4955-b1a9-ce31ec4eb7f6" providerId="ADAL" clId="{665A2F5A-7B64-3D45-8955-C81458E76F06}" dt="2018-12-03T00:07:23.487" v="760" actId="5793"/>
          <ac:spMkLst>
            <pc:docMk/>
            <pc:sldMk cId="3405285509" sldId="261"/>
            <ac:spMk id="6" creationId="{F2AE27CD-DD5C-8B4A-8B58-65F991F5B1DA}"/>
          </ac:spMkLst>
        </pc:spChg>
        <pc:spChg chg="add del mod">
          <ac:chgData name="Gaur, Vinayak" userId="a57008f0-bb4e-4955-b1a9-ce31ec4eb7f6" providerId="ADAL" clId="{665A2F5A-7B64-3D45-8955-C81458E76F06}" dt="2018-12-03T00:11:53.137" v="769"/>
          <ac:spMkLst>
            <pc:docMk/>
            <pc:sldMk cId="3405285509" sldId="261"/>
            <ac:spMk id="7" creationId="{BB6E07DB-C86D-D24F-A6BF-18C389BF04B4}"/>
          </ac:spMkLst>
        </pc:spChg>
        <pc:spChg chg="add mod">
          <ac:chgData name="Gaur, Vinayak" userId="a57008f0-bb4e-4955-b1a9-ce31ec4eb7f6" providerId="ADAL" clId="{665A2F5A-7B64-3D45-8955-C81458E76F06}" dt="2018-12-03T00:21:41.561" v="776" actId="14100"/>
          <ac:spMkLst>
            <pc:docMk/>
            <pc:sldMk cId="3405285509" sldId="261"/>
            <ac:spMk id="8" creationId="{FA9EC612-D761-2644-804C-B7F8511EF17A}"/>
          </ac:spMkLst>
        </pc:spChg>
        <pc:spChg chg="add mod">
          <ac:chgData name="Gaur, Vinayak" userId="a57008f0-bb4e-4955-b1a9-ce31ec4eb7f6" providerId="ADAL" clId="{665A2F5A-7B64-3D45-8955-C81458E76F06}" dt="2018-12-03T00:38:07.933" v="792" actId="1076"/>
          <ac:spMkLst>
            <pc:docMk/>
            <pc:sldMk cId="3405285509" sldId="261"/>
            <ac:spMk id="10" creationId="{883204AF-4868-8B44-9239-B468B20A7600}"/>
          </ac:spMkLst>
        </pc:spChg>
        <pc:spChg chg="add del mod">
          <ac:chgData name="Gaur, Vinayak" userId="a57008f0-bb4e-4955-b1a9-ce31ec4eb7f6" providerId="ADAL" clId="{665A2F5A-7B64-3D45-8955-C81458E76F06}" dt="2018-12-03T00:40:11.771" v="795"/>
          <ac:spMkLst>
            <pc:docMk/>
            <pc:sldMk cId="3405285509" sldId="261"/>
            <ac:spMk id="11" creationId="{3C34A4CB-4847-814C-AC41-4146420B831C}"/>
          </ac:spMkLst>
        </pc:spChg>
        <pc:spChg chg="add mod">
          <ac:chgData name="Gaur, Vinayak" userId="a57008f0-bb4e-4955-b1a9-ce31ec4eb7f6" providerId="ADAL" clId="{665A2F5A-7B64-3D45-8955-C81458E76F06}" dt="2018-12-03T00:40:58.945" v="798" actId="14100"/>
          <ac:spMkLst>
            <pc:docMk/>
            <pc:sldMk cId="3405285509" sldId="261"/>
            <ac:spMk id="12" creationId="{FA812FAA-1057-A94B-93DC-2B85FC270281}"/>
          </ac:spMkLst>
        </pc:spChg>
        <pc:graphicFrameChg chg="add del mod">
          <ac:chgData name="Gaur, Vinayak" userId="a57008f0-bb4e-4955-b1a9-ce31ec4eb7f6" providerId="ADAL" clId="{665A2F5A-7B64-3D45-8955-C81458E76F06}" dt="2018-12-03T00:07:19.858" v="759" actId="478"/>
          <ac:graphicFrameMkLst>
            <pc:docMk/>
            <pc:sldMk cId="3405285509" sldId="261"/>
            <ac:graphicFrameMk id="4" creationId="{2F4A8170-6A99-F14C-B456-8AA5D98B1199}"/>
          </ac:graphicFrameMkLst>
        </pc:graphicFrameChg>
        <pc:picChg chg="add mod">
          <ac:chgData name="Gaur, Vinayak" userId="a57008f0-bb4e-4955-b1a9-ce31ec4eb7f6" providerId="ADAL" clId="{665A2F5A-7B64-3D45-8955-C81458E76F06}" dt="2018-12-03T00:37:49.864" v="790" actId="688"/>
          <ac:picMkLst>
            <pc:docMk/>
            <pc:sldMk cId="3405285509" sldId="261"/>
            <ac:picMk id="9" creationId="{F93989FA-6782-6443-BCCB-1203F914AABB}"/>
          </ac:picMkLst>
        </pc:picChg>
        <pc:picChg chg="mod">
          <ac:chgData name="Gaur, Vinayak" userId="a57008f0-bb4e-4955-b1a9-ce31ec4eb7f6" providerId="ADAL" clId="{665A2F5A-7B64-3D45-8955-C81458E76F06}" dt="2018-12-03T00:24:54.660" v="777" actId="1076"/>
          <ac:picMkLst>
            <pc:docMk/>
            <pc:sldMk cId="3405285509" sldId="261"/>
            <ac:picMk id="192" creationId="{C04FCA48-E365-436B-8773-D03D2608B388}"/>
          </ac:picMkLst>
        </pc:picChg>
        <pc:picChg chg="mod">
          <ac:chgData name="Gaur, Vinayak" userId="a57008f0-bb4e-4955-b1a9-ce31ec4eb7f6" providerId="ADAL" clId="{665A2F5A-7B64-3D45-8955-C81458E76F06}" dt="2018-12-03T00:43:11.766" v="800" actId="1076"/>
          <ac:picMkLst>
            <pc:docMk/>
            <pc:sldMk cId="3405285509" sldId="261"/>
            <ac:picMk id="194" creationId="{49074F64-A78B-46B8-A613-88A6C2EE9371}"/>
          </ac:picMkLst>
        </pc:picChg>
        <pc:picChg chg="mod">
          <ac:chgData name="Gaur, Vinayak" userId="a57008f0-bb4e-4955-b1a9-ce31ec4eb7f6" providerId="ADAL" clId="{665A2F5A-7B64-3D45-8955-C81458E76F06}" dt="2018-12-03T00:25:36.140" v="789" actId="1076"/>
          <ac:picMkLst>
            <pc:docMk/>
            <pc:sldMk cId="3405285509" sldId="261"/>
            <ac:picMk id="196" creationId="{6DCD2557-8293-4642-9F74-D2E44E28B1B4}"/>
          </ac:picMkLst>
        </pc:picChg>
        <pc:picChg chg="mod">
          <ac:chgData name="Gaur, Vinayak" userId="a57008f0-bb4e-4955-b1a9-ce31ec4eb7f6" providerId="ADAL" clId="{665A2F5A-7B64-3D45-8955-C81458E76F06}" dt="2018-12-03T03:20:04.986" v="1066" actId="14100"/>
          <ac:picMkLst>
            <pc:docMk/>
            <pc:sldMk cId="3405285509" sldId="261"/>
            <ac:picMk id="206" creationId="{CE71884A-AED3-4863-BCC6-1B7C2E54260A}"/>
          </ac:picMkLst>
        </pc:picChg>
      </pc:sldChg>
      <pc:sldChg chg="modSp add ord">
        <pc:chgData name="Gaur, Vinayak" userId="a57008f0-bb4e-4955-b1a9-ce31ec4eb7f6" providerId="ADAL" clId="{665A2F5A-7B64-3D45-8955-C81458E76F06}" dt="2018-12-05T16:23:14.549" v="2901" actId="12"/>
        <pc:sldMkLst>
          <pc:docMk/>
          <pc:sldMk cId="3927221183" sldId="262"/>
        </pc:sldMkLst>
        <pc:spChg chg="mod">
          <ac:chgData name="Gaur, Vinayak" userId="a57008f0-bb4e-4955-b1a9-ce31ec4eb7f6" providerId="ADAL" clId="{665A2F5A-7B64-3D45-8955-C81458E76F06}" dt="2018-12-05T07:13:16.628" v="2849" actId="2711"/>
          <ac:spMkLst>
            <pc:docMk/>
            <pc:sldMk cId="3927221183" sldId="262"/>
            <ac:spMk id="2" creationId="{F48AAF23-AA13-D949-8EF1-F761755829FD}"/>
          </ac:spMkLst>
        </pc:spChg>
        <pc:spChg chg="mod">
          <ac:chgData name="Gaur, Vinayak" userId="a57008f0-bb4e-4955-b1a9-ce31ec4eb7f6" providerId="ADAL" clId="{665A2F5A-7B64-3D45-8955-C81458E76F06}" dt="2018-12-05T16:23:14.549" v="2901" actId="12"/>
          <ac:spMkLst>
            <pc:docMk/>
            <pc:sldMk cId="3927221183" sldId="262"/>
            <ac:spMk id="3" creationId="{6EB934C1-BE9B-104F-B0B1-BD457311830F}"/>
          </ac:spMkLst>
        </pc:spChg>
      </pc:sldChg>
      <pc:sldChg chg="modSp add ord">
        <pc:chgData name="Gaur, Vinayak" userId="a57008f0-bb4e-4955-b1a9-ce31ec4eb7f6" providerId="ADAL" clId="{665A2F5A-7B64-3D45-8955-C81458E76F06}" dt="2018-12-05T16:54:11.718" v="2907" actId="20577"/>
        <pc:sldMkLst>
          <pc:docMk/>
          <pc:sldMk cId="2745175316" sldId="263"/>
        </pc:sldMkLst>
        <pc:spChg chg="mod">
          <ac:chgData name="Gaur, Vinayak" userId="a57008f0-bb4e-4955-b1a9-ce31ec4eb7f6" providerId="ADAL" clId="{665A2F5A-7B64-3D45-8955-C81458E76F06}" dt="2018-12-03T01:23:05.956" v="1037" actId="20577"/>
          <ac:spMkLst>
            <pc:docMk/>
            <pc:sldMk cId="2745175316" sldId="263"/>
            <ac:spMk id="2" creationId="{FA3D1489-67F4-F843-8354-48346607195E}"/>
          </ac:spMkLst>
        </pc:spChg>
        <pc:spChg chg="mod">
          <ac:chgData name="Gaur, Vinayak" userId="a57008f0-bb4e-4955-b1a9-ce31ec4eb7f6" providerId="ADAL" clId="{665A2F5A-7B64-3D45-8955-C81458E76F06}" dt="2018-12-03T01:23:48.823" v="1065" actId="5793"/>
          <ac:spMkLst>
            <pc:docMk/>
            <pc:sldMk cId="2745175316" sldId="263"/>
            <ac:spMk id="3" creationId="{53FBEBC5-630F-324F-89A6-C92DEDE58FF1}"/>
          </ac:spMkLst>
        </pc:spChg>
        <pc:graphicFrameChg chg="mod">
          <ac:chgData name="Gaur, Vinayak" userId="a57008f0-bb4e-4955-b1a9-ce31ec4eb7f6" providerId="ADAL" clId="{665A2F5A-7B64-3D45-8955-C81458E76F06}" dt="2018-12-05T16:54:11.718" v="2907" actId="20577"/>
          <ac:graphicFrameMkLst>
            <pc:docMk/>
            <pc:sldMk cId="2745175316" sldId="263"/>
            <ac:graphicFrameMk id="7" creationId="{D428E429-7A1B-4613-8CB6-D0CAFB7F8BC0}"/>
          </ac:graphicFrameMkLst>
        </pc:graphicFrameChg>
      </pc:sldChg>
      <pc:sldChg chg="modSp add">
        <pc:chgData name="Gaur, Vinayak" userId="a57008f0-bb4e-4955-b1a9-ce31ec4eb7f6" providerId="ADAL" clId="{665A2F5A-7B64-3D45-8955-C81458E76F06}" dt="2018-12-03T01:22:10.843" v="1007" actId="20577"/>
        <pc:sldMkLst>
          <pc:docMk/>
          <pc:sldMk cId="2521462183" sldId="264"/>
        </pc:sldMkLst>
        <pc:spChg chg="mod">
          <ac:chgData name="Gaur, Vinayak" userId="a57008f0-bb4e-4955-b1a9-ce31ec4eb7f6" providerId="ADAL" clId="{665A2F5A-7B64-3D45-8955-C81458E76F06}" dt="2018-12-03T01:19:17.889" v="955" actId="14100"/>
          <ac:spMkLst>
            <pc:docMk/>
            <pc:sldMk cId="2521462183" sldId="264"/>
            <ac:spMk id="2" creationId="{4F56D31C-D04B-EB48-ABA4-E9B7DD3EA8E9}"/>
          </ac:spMkLst>
        </pc:spChg>
        <pc:spChg chg="mod">
          <ac:chgData name="Gaur, Vinayak" userId="a57008f0-bb4e-4955-b1a9-ce31ec4eb7f6" providerId="ADAL" clId="{665A2F5A-7B64-3D45-8955-C81458E76F06}" dt="2018-12-03T01:22:10.843" v="1007" actId="20577"/>
          <ac:spMkLst>
            <pc:docMk/>
            <pc:sldMk cId="2521462183" sldId="264"/>
            <ac:spMk id="3" creationId="{5D3742DF-9131-314C-9521-9FCA2A666DBA}"/>
          </ac:spMkLst>
        </pc:spChg>
      </pc:sldChg>
      <pc:sldChg chg="modSp">
        <pc:chgData name="Gaur, Vinayak" userId="a57008f0-bb4e-4955-b1a9-ce31ec4eb7f6" providerId="ADAL" clId="{665A2F5A-7B64-3D45-8955-C81458E76F06}" dt="2018-12-05T07:13:42.269" v="2864" actId="20577"/>
        <pc:sldMkLst>
          <pc:docMk/>
          <pc:sldMk cId="1231441989" sldId="265"/>
        </pc:sldMkLst>
        <pc:spChg chg="mod">
          <ac:chgData name="Gaur, Vinayak" userId="a57008f0-bb4e-4955-b1a9-ce31ec4eb7f6" providerId="ADAL" clId="{665A2F5A-7B64-3D45-8955-C81458E76F06}" dt="2018-12-05T07:13:42.269" v="2864" actId="20577"/>
          <ac:spMkLst>
            <pc:docMk/>
            <pc:sldMk cId="1231441989" sldId="265"/>
            <ac:spMk id="2" creationId="{2002BDF3-3CCE-4240-96C3-3BBC26BABAB3}"/>
          </ac:spMkLst>
        </pc:spChg>
      </pc:sldChg>
      <pc:sldChg chg="modSp">
        <pc:chgData name="Gaur, Vinayak" userId="a57008f0-bb4e-4955-b1a9-ce31ec4eb7f6" providerId="ADAL" clId="{665A2F5A-7B64-3D45-8955-C81458E76F06}" dt="2018-12-05T20:06:25.079" v="2910" actId="20577"/>
        <pc:sldMkLst>
          <pc:docMk/>
          <pc:sldMk cId="3732722825" sldId="266"/>
        </pc:sldMkLst>
        <pc:spChg chg="mod">
          <ac:chgData name="Gaur, Vinayak" userId="a57008f0-bb4e-4955-b1a9-ce31ec4eb7f6" providerId="ADAL" clId="{665A2F5A-7B64-3D45-8955-C81458E76F06}" dt="2018-12-05T20:06:25.079" v="2910" actId="20577"/>
          <ac:spMkLst>
            <pc:docMk/>
            <pc:sldMk cId="3732722825" sldId="266"/>
            <ac:spMk id="3" creationId="{467B2FE9-844C-4323-B0BB-B7DB7683EC29}"/>
          </ac:spMkLst>
        </pc:spChg>
      </pc:sldChg>
      <pc:sldChg chg="delSp delDesignElem">
        <pc:chgData name="Gaur, Vinayak" userId="a57008f0-bb4e-4955-b1a9-ce31ec4eb7f6" providerId="ADAL" clId="{665A2F5A-7B64-3D45-8955-C81458E76F06}" dt="2018-12-04T02:55:06.665" v="1385"/>
        <pc:sldMkLst>
          <pc:docMk/>
          <pc:sldMk cId="138565242" sldId="267"/>
        </pc:sldMkLst>
        <pc:spChg chg="del">
          <ac:chgData name="Gaur, Vinayak" userId="a57008f0-bb4e-4955-b1a9-ce31ec4eb7f6" providerId="ADAL" clId="{665A2F5A-7B64-3D45-8955-C81458E76F06}" dt="2018-12-04T02:55:06.665" v="1385"/>
          <ac:spMkLst>
            <pc:docMk/>
            <pc:sldMk cId="138565242" sldId="267"/>
            <ac:spMk id="19" creationId="{329FDD08-42D8-4AFF-90E5-5DAA5BC4CBD8}"/>
          </ac:spMkLst>
        </pc:spChg>
        <pc:spChg chg="del">
          <ac:chgData name="Gaur, Vinayak" userId="a57008f0-bb4e-4955-b1a9-ce31ec4eb7f6" providerId="ADAL" clId="{665A2F5A-7B64-3D45-8955-C81458E76F06}" dt="2018-12-04T02:55:06.665" v="1385"/>
          <ac:spMkLst>
            <pc:docMk/>
            <pc:sldMk cId="138565242" sldId="267"/>
            <ac:spMk id="21" creationId="{4C1E981B-F06E-48B4-9275-F4B261AFCAC0}"/>
          </ac:spMkLst>
        </pc:spChg>
        <pc:spChg chg="del">
          <ac:chgData name="Gaur, Vinayak" userId="a57008f0-bb4e-4955-b1a9-ce31ec4eb7f6" providerId="ADAL" clId="{665A2F5A-7B64-3D45-8955-C81458E76F06}" dt="2018-12-04T02:55:06.665" v="1385"/>
          <ac:spMkLst>
            <pc:docMk/>
            <pc:sldMk cId="138565242" sldId="267"/>
            <ac:spMk id="23" creationId="{312E2C24-0CD2-4071-8CE2-B059993A99EF}"/>
          </ac:spMkLst>
        </pc:spChg>
        <pc:spChg chg="del">
          <ac:chgData name="Gaur, Vinayak" userId="a57008f0-bb4e-4955-b1a9-ce31ec4eb7f6" providerId="ADAL" clId="{665A2F5A-7B64-3D45-8955-C81458E76F06}" dt="2018-12-04T02:55:06.665" v="1385"/>
          <ac:spMkLst>
            <pc:docMk/>
            <pc:sldMk cId="138565242" sldId="267"/>
            <ac:spMk id="25" creationId="{24F1DC13-C830-4B86-A9C6-927F5C55DBD7}"/>
          </ac:spMkLst>
        </pc:spChg>
        <pc:picChg chg="del">
          <ac:chgData name="Gaur, Vinayak" userId="a57008f0-bb4e-4955-b1a9-ce31ec4eb7f6" providerId="ADAL" clId="{665A2F5A-7B64-3D45-8955-C81458E76F06}" dt="2018-12-04T02:55:06.665" v="1385"/>
          <ac:picMkLst>
            <pc:docMk/>
            <pc:sldMk cId="138565242" sldId="267"/>
            <ac:picMk id="9" creationId="{7594FC8B-8CD2-407F-94F1-9C71F5AEC2B6}"/>
          </ac:picMkLst>
        </pc:picChg>
        <pc:picChg chg="del">
          <ac:chgData name="Gaur, Vinayak" userId="a57008f0-bb4e-4955-b1a9-ce31ec4eb7f6" providerId="ADAL" clId="{665A2F5A-7B64-3D45-8955-C81458E76F06}" dt="2018-12-04T02:55:06.665" v="1385"/>
          <ac:picMkLst>
            <pc:docMk/>
            <pc:sldMk cId="138565242" sldId="267"/>
            <ac:picMk id="11" creationId="{DBABC971-8D40-4A4F-AC60-28B9172789B9}"/>
          </ac:picMkLst>
        </pc:picChg>
        <pc:picChg chg="del">
          <ac:chgData name="Gaur, Vinayak" userId="a57008f0-bb4e-4955-b1a9-ce31ec4eb7f6" providerId="ADAL" clId="{665A2F5A-7B64-3D45-8955-C81458E76F06}" dt="2018-12-04T02:55:06.665" v="1385"/>
          <ac:picMkLst>
            <pc:docMk/>
            <pc:sldMk cId="138565242" sldId="267"/>
            <ac:picMk id="15" creationId="{791AE23E-90C9-4963-96E2-8DADBFC3BC09}"/>
          </ac:picMkLst>
        </pc:picChg>
        <pc:picChg chg="del">
          <ac:chgData name="Gaur, Vinayak" userId="a57008f0-bb4e-4955-b1a9-ce31ec4eb7f6" providerId="ADAL" clId="{665A2F5A-7B64-3D45-8955-C81458E76F06}" dt="2018-12-04T02:55:06.665" v="1385"/>
          <ac:picMkLst>
            <pc:docMk/>
            <pc:sldMk cId="138565242" sldId="267"/>
            <ac:picMk id="17" creationId="{C5F93E90-4379-4AAC-B021-E5FA6D974AED}"/>
          </ac:picMkLst>
        </pc:picChg>
      </pc:sldChg>
      <pc:sldChg chg="modSp ord">
        <pc:chgData name="Gaur, Vinayak" userId="a57008f0-bb4e-4955-b1a9-ce31ec4eb7f6" providerId="ADAL" clId="{665A2F5A-7B64-3D45-8955-C81458E76F06}" dt="2018-12-05T05:42:11.488" v="2668" actId="20577"/>
        <pc:sldMkLst>
          <pc:docMk/>
          <pc:sldMk cId="2530710845" sldId="268"/>
        </pc:sldMkLst>
        <pc:spChg chg="mod">
          <ac:chgData name="Gaur, Vinayak" userId="a57008f0-bb4e-4955-b1a9-ce31ec4eb7f6" providerId="ADAL" clId="{665A2F5A-7B64-3D45-8955-C81458E76F06}" dt="2018-12-05T05:33:52.927" v="2615" actId="113"/>
          <ac:spMkLst>
            <pc:docMk/>
            <pc:sldMk cId="2530710845" sldId="268"/>
            <ac:spMk id="2" creationId="{B489B134-0394-4897-8A23-3A29AC6D5245}"/>
          </ac:spMkLst>
        </pc:spChg>
        <pc:spChg chg="mod">
          <ac:chgData name="Gaur, Vinayak" userId="a57008f0-bb4e-4955-b1a9-ce31ec4eb7f6" providerId="ADAL" clId="{665A2F5A-7B64-3D45-8955-C81458E76F06}" dt="2018-12-05T05:42:11.488" v="2668" actId="20577"/>
          <ac:spMkLst>
            <pc:docMk/>
            <pc:sldMk cId="2530710845" sldId="268"/>
            <ac:spMk id="3" creationId="{6569B529-784B-4F94-99BD-2D0ADE852FA3}"/>
          </ac:spMkLst>
        </pc:spChg>
      </pc:sldChg>
      <pc:sldChg chg="modSp add del">
        <pc:chgData name="Gaur, Vinayak" userId="a57008f0-bb4e-4955-b1a9-ce31ec4eb7f6" providerId="ADAL" clId="{665A2F5A-7B64-3D45-8955-C81458E76F06}" dt="2018-12-05T05:46:54.641" v="2721" actId="2696"/>
        <pc:sldMkLst>
          <pc:docMk/>
          <pc:sldMk cId="1986306524" sldId="269"/>
        </pc:sldMkLst>
        <pc:spChg chg="mod">
          <ac:chgData name="Gaur, Vinayak" userId="a57008f0-bb4e-4955-b1a9-ce31ec4eb7f6" providerId="ADAL" clId="{665A2F5A-7B64-3D45-8955-C81458E76F06}" dt="2018-12-04T02:58:06.378" v="1421" actId="20577"/>
          <ac:spMkLst>
            <pc:docMk/>
            <pc:sldMk cId="1986306524" sldId="269"/>
            <ac:spMk id="2" creationId="{71FE14B0-0D36-C647-ACD1-8C71937DB2F0}"/>
          </ac:spMkLst>
        </pc:spChg>
        <pc:spChg chg="mod">
          <ac:chgData name="Gaur, Vinayak" userId="a57008f0-bb4e-4955-b1a9-ce31ec4eb7f6" providerId="ADAL" clId="{665A2F5A-7B64-3D45-8955-C81458E76F06}" dt="2018-12-04T23:13:10.751" v="1650" actId="20577"/>
          <ac:spMkLst>
            <pc:docMk/>
            <pc:sldMk cId="1986306524" sldId="269"/>
            <ac:spMk id="3" creationId="{D1CD5382-67D2-654C-A282-22ADE7F1ECBA}"/>
          </ac:spMkLst>
        </pc:spChg>
      </pc:sldChg>
      <pc:sldChg chg="addSp delSp modSp add mod setBg">
        <pc:chgData name="Gaur, Vinayak" userId="a57008f0-bb4e-4955-b1a9-ce31ec4eb7f6" providerId="ADAL" clId="{665A2F5A-7B64-3D45-8955-C81458E76F06}" dt="2018-12-05T05:47:17.014" v="2723" actId="14100"/>
        <pc:sldMkLst>
          <pc:docMk/>
          <pc:sldMk cId="621053921" sldId="270"/>
        </pc:sldMkLst>
        <pc:spChg chg="mod">
          <ac:chgData name="Gaur, Vinayak" userId="a57008f0-bb4e-4955-b1a9-ce31ec4eb7f6" providerId="ADAL" clId="{665A2F5A-7B64-3D45-8955-C81458E76F06}" dt="2018-12-05T05:47:17.014" v="2723" actId="14100"/>
          <ac:spMkLst>
            <pc:docMk/>
            <pc:sldMk cId="621053921" sldId="270"/>
            <ac:spMk id="2" creationId="{DC49F418-0C3F-544C-959B-EA2E1FE91365}"/>
          </ac:spMkLst>
        </pc:spChg>
        <pc:spChg chg="mod">
          <ac:chgData name="Gaur, Vinayak" userId="a57008f0-bb4e-4955-b1a9-ce31ec4eb7f6" providerId="ADAL" clId="{665A2F5A-7B64-3D45-8955-C81458E76F06}" dt="2018-12-05T05:46:31.346" v="2718" actId="255"/>
          <ac:spMkLst>
            <pc:docMk/>
            <pc:sldMk cId="621053921" sldId="270"/>
            <ac:spMk id="3" creationId="{341C7CA1-E84F-7A47-A684-4AAECDF5D6D6}"/>
          </ac:spMkLst>
        </pc:spChg>
        <pc:spChg chg="add del mod">
          <ac:chgData name="Gaur, Vinayak" userId="a57008f0-bb4e-4955-b1a9-ce31ec4eb7f6" providerId="ADAL" clId="{665A2F5A-7B64-3D45-8955-C81458E76F06}" dt="2018-12-04T03:20:29.668" v="1429"/>
          <ac:spMkLst>
            <pc:docMk/>
            <pc:sldMk cId="621053921" sldId="270"/>
            <ac:spMk id="4" creationId="{5EE68E12-72AC-1F41-973D-1B23EE6EA948}"/>
          </ac:spMkLst>
        </pc:spChg>
        <pc:spChg chg="add del">
          <ac:chgData name="Gaur, Vinayak" userId="a57008f0-bb4e-4955-b1a9-ce31ec4eb7f6" providerId="ADAL" clId="{665A2F5A-7B64-3D45-8955-C81458E76F06}" dt="2018-12-04T02:55:36.913" v="1388" actId="26606"/>
          <ac:spMkLst>
            <pc:docMk/>
            <pc:sldMk cId="621053921" sldId="270"/>
            <ac:spMk id="8" creationId="{4351DFE5-F63D-4BE0-BDA9-E3EB88F01AA5}"/>
          </ac:spMkLst>
        </pc:spChg>
        <pc:picChg chg="add mod">
          <ac:chgData name="Gaur, Vinayak" userId="a57008f0-bb4e-4955-b1a9-ce31ec4eb7f6" providerId="ADAL" clId="{665A2F5A-7B64-3D45-8955-C81458E76F06}" dt="2018-12-05T05:46:43.127" v="2720" actId="14100"/>
          <ac:picMkLst>
            <pc:docMk/>
            <pc:sldMk cId="621053921" sldId="270"/>
            <ac:picMk id="6" creationId="{774CBF63-F813-1B45-A362-64DCE647E7E7}"/>
          </ac:picMkLst>
        </pc:picChg>
        <pc:picChg chg="add del">
          <ac:chgData name="Gaur, Vinayak" userId="a57008f0-bb4e-4955-b1a9-ce31ec4eb7f6" providerId="ADAL" clId="{665A2F5A-7B64-3D45-8955-C81458E76F06}" dt="2018-12-04T02:55:36.913" v="1388" actId="26606"/>
          <ac:picMkLst>
            <pc:docMk/>
            <pc:sldMk cId="621053921" sldId="270"/>
            <ac:picMk id="10" creationId="{3AA16612-ACD2-4A16-8F2B-4514FD6BF28F}"/>
          </ac:picMkLst>
        </pc:picChg>
      </pc:sldChg>
      <pc:sldChg chg="modSp add">
        <pc:chgData name="Gaur, Vinayak" userId="a57008f0-bb4e-4955-b1a9-ce31ec4eb7f6" providerId="ADAL" clId="{665A2F5A-7B64-3D45-8955-C81458E76F06}" dt="2018-12-05T05:47:49.661" v="2729" actId="20577"/>
        <pc:sldMkLst>
          <pc:docMk/>
          <pc:sldMk cId="3248273095" sldId="271"/>
        </pc:sldMkLst>
        <pc:spChg chg="mod">
          <ac:chgData name="Gaur, Vinayak" userId="a57008f0-bb4e-4955-b1a9-ce31ec4eb7f6" providerId="ADAL" clId="{665A2F5A-7B64-3D45-8955-C81458E76F06}" dt="2018-12-05T05:47:49.661" v="2729" actId="20577"/>
          <ac:spMkLst>
            <pc:docMk/>
            <pc:sldMk cId="3248273095" sldId="271"/>
            <ac:spMk id="2" creationId="{01ADBCAC-DF19-7C40-8D05-D76721C6DD67}"/>
          </ac:spMkLst>
        </pc:spChg>
      </pc:sldChg>
      <pc:sldChg chg="modSp add">
        <pc:chgData name="Gaur, Vinayak" userId="a57008f0-bb4e-4955-b1a9-ce31ec4eb7f6" providerId="ADAL" clId="{665A2F5A-7B64-3D45-8955-C81458E76F06}" dt="2018-12-05T01:18:13.382" v="2529" actId="20577"/>
        <pc:sldMkLst>
          <pc:docMk/>
          <pc:sldMk cId="2566240907" sldId="272"/>
        </pc:sldMkLst>
        <pc:spChg chg="mod">
          <ac:chgData name="Gaur, Vinayak" userId="a57008f0-bb4e-4955-b1a9-ce31ec4eb7f6" providerId="ADAL" clId="{665A2F5A-7B64-3D45-8955-C81458E76F06}" dt="2018-12-05T01:18:13.382" v="2529" actId="20577"/>
          <ac:spMkLst>
            <pc:docMk/>
            <pc:sldMk cId="2566240907" sldId="272"/>
            <ac:spMk id="2" creationId="{C26D6BA2-874F-AA42-AC05-79B679DD49EC}"/>
          </ac:spMkLst>
        </pc:spChg>
        <pc:spChg chg="mod">
          <ac:chgData name="Gaur, Vinayak" userId="a57008f0-bb4e-4955-b1a9-ce31ec4eb7f6" providerId="ADAL" clId="{665A2F5A-7B64-3D45-8955-C81458E76F06}" dt="2018-12-04T23:19:05.221" v="1763" actId="20577"/>
          <ac:spMkLst>
            <pc:docMk/>
            <pc:sldMk cId="2566240907" sldId="272"/>
            <ac:spMk id="3" creationId="{D086CFB1-883C-7648-BA06-B350CBAB0699}"/>
          </ac:spMkLst>
        </pc:spChg>
      </pc:sldChg>
      <pc:sldChg chg="addSp delSp modSp add">
        <pc:chgData name="Gaur, Vinayak" userId="a57008f0-bb4e-4955-b1a9-ce31ec4eb7f6" providerId="ADAL" clId="{665A2F5A-7B64-3D45-8955-C81458E76F06}" dt="2018-12-05T01:16:12.586" v="2508" actId="1076"/>
        <pc:sldMkLst>
          <pc:docMk/>
          <pc:sldMk cId="4121295813" sldId="273"/>
        </pc:sldMkLst>
        <pc:spChg chg="mod">
          <ac:chgData name="Gaur, Vinayak" userId="a57008f0-bb4e-4955-b1a9-ce31ec4eb7f6" providerId="ADAL" clId="{665A2F5A-7B64-3D45-8955-C81458E76F06}" dt="2018-12-05T01:15:46.808" v="2506" actId="20577"/>
          <ac:spMkLst>
            <pc:docMk/>
            <pc:sldMk cId="4121295813" sldId="273"/>
            <ac:spMk id="2" creationId="{4609C070-946B-454B-9CD2-F56B258FC872}"/>
          </ac:spMkLst>
        </pc:spChg>
        <pc:spChg chg="del mod">
          <ac:chgData name="Gaur, Vinayak" userId="a57008f0-bb4e-4955-b1a9-ce31ec4eb7f6" providerId="ADAL" clId="{665A2F5A-7B64-3D45-8955-C81458E76F06}" dt="2018-12-04T05:38:45.306" v="1491" actId="931"/>
          <ac:spMkLst>
            <pc:docMk/>
            <pc:sldMk cId="4121295813" sldId="273"/>
            <ac:spMk id="3" creationId="{8EB4CDA3-5994-0548-B4D8-751E93996BB3}"/>
          </ac:spMkLst>
        </pc:spChg>
        <pc:picChg chg="add mod">
          <ac:chgData name="Gaur, Vinayak" userId="a57008f0-bb4e-4955-b1a9-ce31ec4eb7f6" providerId="ADAL" clId="{665A2F5A-7B64-3D45-8955-C81458E76F06}" dt="2018-12-04T05:36:18.624" v="1483" actId="1076"/>
          <ac:picMkLst>
            <pc:docMk/>
            <pc:sldMk cId="4121295813" sldId="273"/>
            <ac:picMk id="5" creationId="{5A956CBF-6807-514A-B2A8-418D48F276FE}"/>
          </ac:picMkLst>
        </pc:picChg>
        <pc:picChg chg="add mod">
          <ac:chgData name="Gaur, Vinayak" userId="a57008f0-bb4e-4955-b1a9-ce31ec4eb7f6" providerId="ADAL" clId="{665A2F5A-7B64-3D45-8955-C81458E76F06}" dt="2018-12-05T01:16:12.586" v="2508" actId="1076"/>
          <ac:picMkLst>
            <pc:docMk/>
            <pc:sldMk cId="4121295813" sldId="273"/>
            <ac:picMk id="7" creationId="{6D9EDB4D-0A2F-984A-9A0B-7099EE6635F5}"/>
          </ac:picMkLst>
        </pc:picChg>
      </pc:sldChg>
      <pc:sldChg chg="ord">
        <pc:chgData name="Gaur, Vinayak" userId="a57008f0-bb4e-4955-b1a9-ce31ec4eb7f6" providerId="ADAL" clId="{665A2F5A-7B64-3D45-8955-C81458E76F06}" dt="2018-12-05T20:11:38.982" v="2913"/>
        <pc:sldMkLst>
          <pc:docMk/>
          <pc:sldMk cId="4292488315" sldId="274"/>
        </pc:sldMkLst>
      </pc:sldChg>
      <pc:sldChg chg="modSp add">
        <pc:chgData name="Gaur, Vinayak" userId="a57008f0-bb4e-4955-b1a9-ce31ec4eb7f6" providerId="ADAL" clId="{665A2F5A-7B64-3D45-8955-C81458E76F06}" dt="2018-12-04T23:39:21.012" v="2285" actId="20577"/>
        <pc:sldMkLst>
          <pc:docMk/>
          <pc:sldMk cId="1821372997" sldId="275"/>
        </pc:sldMkLst>
        <pc:spChg chg="mod">
          <ac:chgData name="Gaur, Vinayak" userId="a57008f0-bb4e-4955-b1a9-ce31ec4eb7f6" providerId="ADAL" clId="{665A2F5A-7B64-3D45-8955-C81458E76F06}" dt="2018-12-04T23:39:00.941" v="2253" actId="14100"/>
          <ac:spMkLst>
            <pc:docMk/>
            <pc:sldMk cId="1821372997" sldId="275"/>
            <ac:spMk id="2" creationId="{B37D1AE2-799B-6F43-90CD-51CF45D73DF2}"/>
          </ac:spMkLst>
        </pc:spChg>
        <pc:spChg chg="mod">
          <ac:chgData name="Gaur, Vinayak" userId="a57008f0-bb4e-4955-b1a9-ce31ec4eb7f6" providerId="ADAL" clId="{665A2F5A-7B64-3D45-8955-C81458E76F06}" dt="2018-12-04T23:39:21.012" v="2285" actId="20577"/>
          <ac:spMkLst>
            <pc:docMk/>
            <pc:sldMk cId="1821372997" sldId="275"/>
            <ac:spMk id="3" creationId="{B930B033-60DB-DD49-A354-815703F8C3C3}"/>
          </ac:spMkLst>
        </pc:spChg>
      </pc:sldChg>
      <pc:sldChg chg="modSp">
        <pc:chgData name="Gaur, Vinayak" userId="a57008f0-bb4e-4955-b1a9-ce31ec4eb7f6" providerId="ADAL" clId="{665A2F5A-7B64-3D45-8955-C81458E76F06}" dt="2018-12-05T16:13:44.399" v="2900" actId="255"/>
        <pc:sldMkLst>
          <pc:docMk/>
          <pc:sldMk cId="2225128830" sldId="276"/>
        </pc:sldMkLst>
        <pc:spChg chg="mod">
          <ac:chgData name="Gaur, Vinayak" userId="a57008f0-bb4e-4955-b1a9-ce31ec4eb7f6" providerId="ADAL" clId="{665A2F5A-7B64-3D45-8955-C81458E76F06}" dt="2018-12-05T07:09:29.070" v="2806" actId="2711"/>
          <ac:spMkLst>
            <pc:docMk/>
            <pc:sldMk cId="2225128830" sldId="276"/>
            <ac:spMk id="2" creationId="{56DC9E49-433C-4984-9651-FEE32E5AFA4A}"/>
          </ac:spMkLst>
        </pc:spChg>
        <pc:spChg chg="mod">
          <ac:chgData name="Gaur, Vinayak" userId="a57008f0-bb4e-4955-b1a9-ce31ec4eb7f6" providerId="ADAL" clId="{665A2F5A-7B64-3D45-8955-C81458E76F06}" dt="2018-12-05T16:13:44.399" v="2900" actId="255"/>
          <ac:spMkLst>
            <pc:docMk/>
            <pc:sldMk cId="2225128830" sldId="276"/>
            <ac:spMk id="3" creationId="{C3EB548E-2A34-4C2F-A894-50D242D72BA8}"/>
          </ac:spMkLst>
        </pc:spChg>
      </pc:sldChg>
      <pc:sldChg chg="modSp add">
        <pc:chgData name="Gaur, Vinayak" userId="a57008f0-bb4e-4955-b1a9-ce31ec4eb7f6" providerId="ADAL" clId="{665A2F5A-7B64-3D45-8955-C81458E76F06}" dt="2018-12-05T01:19:17.554" v="2546" actId="14100"/>
        <pc:sldMkLst>
          <pc:docMk/>
          <pc:sldMk cId="2393482971" sldId="277"/>
        </pc:sldMkLst>
        <pc:spChg chg="mod">
          <ac:chgData name="Gaur, Vinayak" userId="a57008f0-bb4e-4955-b1a9-ce31ec4eb7f6" providerId="ADAL" clId="{665A2F5A-7B64-3D45-8955-C81458E76F06}" dt="2018-12-05T01:19:17.554" v="2546" actId="14100"/>
          <ac:spMkLst>
            <pc:docMk/>
            <pc:sldMk cId="2393482971" sldId="277"/>
            <ac:spMk id="2" creationId="{905724C8-2B2D-A54F-BB2C-FB2D80CD0E00}"/>
          </ac:spMkLst>
        </pc:spChg>
      </pc:sldChg>
      <pc:sldChg chg="modSp add">
        <pc:chgData name="Gaur, Vinayak" userId="a57008f0-bb4e-4955-b1a9-ce31ec4eb7f6" providerId="ADAL" clId="{665A2F5A-7B64-3D45-8955-C81458E76F06}" dt="2018-12-05T01:20:22.276" v="2568" actId="20577"/>
        <pc:sldMkLst>
          <pc:docMk/>
          <pc:sldMk cId="3956661294" sldId="278"/>
        </pc:sldMkLst>
        <pc:spChg chg="mod">
          <ac:chgData name="Gaur, Vinayak" userId="a57008f0-bb4e-4955-b1a9-ce31ec4eb7f6" providerId="ADAL" clId="{665A2F5A-7B64-3D45-8955-C81458E76F06}" dt="2018-12-05T01:20:22.276" v="2568" actId="20577"/>
          <ac:spMkLst>
            <pc:docMk/>
            <pc:sldMk cId="3956661294" sldId="278"/>
            <ac:spMk id="2" creationId="{44B30470-4001-C046-AAE3-E0EF4C4876EE}"/>
          </ac:spMkLst>
        </pc:spChg>
      </pc:sldChg>
      <pc:sldChg chg="modSp add">
        <pc:chgData name="Gaur, Vinayak" userId="a57008f0-bb4e-4955-b1a9-ce31ec4eb7f6" providerId="ADAL" clId="{665A2F5A-7B64-3D45-8955-C81458E76F06}" dt="2018-12-05T01:22:59.829" v="2611" actId="20577"/>
        <pc:sldMkLst>
          <pc:docMk/>
          <pc:sldMk cId="2338730991" sldId="279"/>
        </pc:sldMkLst>
        <pc:spChg chg="mod">
          <ac:chgData name="Gaur, Vinayak" userId="a57008f0-bb4e-4955-b1a9-ce31ec4eb7f6" providerId="ADAL" clId="{665A2F5A-7B64-3D45-8955-C81458E76F06}" dt="2018-12-05T01:22:59.829" v="2611" actId="20577"/>
          <ac:spMkLst>
            <pc:docMk/>
            <pc:sldMk cId="2338730991" sldId="279"/>
            <ac:spMk id="2" creationId="{8E6A587C-0769-784F-BF6E-4D518BC54F05}"/>
          </ac:spMkLst>
        </pc:spChg>
      </pc:sldChg>
      <pc:sldChg chg="modSp add">
        <pc:chgData name="Gaur, Vinayak" userId="a57008f0-bb4e-4955-b1a9-ce31ec4eb7f6" providerId="ADAL" clId="{665A2F5A-7B64-3D45-8955-C81458E76F06}" dt="2018-12-05T01:24:11.675" v="2613"/>
        <pc:sldMkLst>
          <pc:docMk/>
          <pc:sldMk cId="1995246308" sldId="280"/>
        </pc:sldMkLst>
        <pc:spChg chg="mod">
          <ac:chgData name="Gaur, Vinayak" userId="a57008f0-bb4e-4955-b1a9-ce31ec4eb7f6" providerId="ADAL" clId="{665A2F5A-7B64-3D45-8955-C81458E76F06}" dt="2018-12-05T01:24:11.675" v="2613"/>
          <ac:spMkLst>
            <pc:docMk/>
            <pc:sldMk cId="1995246308" sldId="280"/>
            <ac:spMk id="2" creationId="{C9EF04A3-FD85-AA41-9191-5E8A219C77A3}"/>
          </ac:spMkLst>
        </pc:spChg>
      </pc:sldChg>
      <pc:sldChg chg="add">
        <pc:chgData name="Gaur, Vinayak" userId="a57008f0-bb4e-4955-b1a9-ce31ec4eb7f6" providerId="ADAL" clId="{665A2F5A-7B64-3D45-8955-C81458E76F06}" dt="2018-12-05T05:42:21.437" v="2669"/>
        <pc:sldMkLst>
          <pc:docMk/>
          <pc:sldMk cId="307124846" sldId="281"/>
        </pc:sldMkLst>
      </pc:sldChg>
      <pc:sldChg chg="modSp add del ord">
        <pc:chgData name="Gaur, Vinayak" userId="a57008f0-bb4e-4955-b1a9-ce31ec4eb7f6" providerId="ADAL" clId="{665A2F5A-7B64-3D45-8955-C81458E76F06}" dt="2018-12-05T07:16:26.565" v="2866" actId="2696"/>
        <pc:sldMkLst>
          <pc:docMk/>
          <pc:sldMk cId="2858473127" sldId="282"/>
        </pc:sldMkLst>
        <pc:spChg chg="mod">
          <ac:chgData name="Gaur, Vinayak" userId="a57008f0-bb4e-4955-b1a9-ce31ec4eb7f6" providerId="ADAL" clId="{665A2F5A-7B64-3D45-8955-C81458E76F06}" dt="2018-12-05T07:13:58.790" v="2865" actId="207"/>
          <ac:spMkLst>
            <pc:docMk/>
            <pc:sldMk cId="2858473127" sldId="282"/>
            <ac:spMk id="3" creationId="{6EB934C1-BE9B-104F-B0B1-BD457311830F}"/>
          </ac:spMkLst>
        </pc:spChg>
      </pc:sldChg>
      <pc:sldChg chg="add del ord">
        <pc:chgData name="Gaur, Vinayak" userId="a57008f0-bb4e-4955-b1a9-ce31ec4eb7f6" providerId="ADAL" clId="{665A2F5A-7B64-3D45-8955-C81458E76F06}" dt="2018-12-05T07:16:29.658" v="2867" actId="2696"/>
        <pc:sldMkLst>
          <pc:docMk/>
          <pc:sldMk cId="4062520800" sldId="283"/>
        </pc:sldMkLst>
      </pc:sldChg>
      <pc:sldChg chg="add del">
        <pc:chgData name="Gaur, Vinayak" userId="a57008f0-bb4e-4955-b1a9-ce31ec4eb7f6" providerId="ADAL" clId="{665A2F5A-7B64-3D45-8955-C81458E76F06}" dt="2018-12-05T07:16:34.687" v="2868" actId="2696"/>
        <pc:sldMkLst>
          <pc:docMk/>
          <pc:sldMk cId="2948214466" sldId="284"/>
        </pc:sldMkLst>
      </pc:sldChg>
      <pc:sldChg chg="addSp modSp add ord">
        <pc:chgData name="Gaur, Vinayak" userId="a57008f0-bb4e-4955-b1a9-ce31ec4eb7f6" providerId="ADAL" clId="{665A2F5A-7B64-3D45-8955-C81458E76F06}" dt="2018-12-05T16:13:25.012" v="2899" actId="255"/>
        <pc:sldMkLst>
          <pc:docMk/>
          <pc:sldMk cId="2298539891" sldId="285"/>
        </pc:sldMkLst>
        <pc:spChg chg="mod">
          <ac:chgData name="Gaur, Vinayak" userId="a57008f0-bb4e-4955-b1a9-ce31ec4eb7f6" providerId="ADAL" clId="{665A2F5A-7B64-3D45-8955-C81458E76F06}" dt="2018-12-05T07:11:58.335" v="2844" actId="14100"/>
          <ac:spMkLst>
            <pc:docMk/>
            <pc:sldMk cId="2298539891" sldId="285"/>
            <ac:spMk id="2" creationId="{071755E9-ED9D-284B-84A5-05C7BEDD55EB}"/>
          </ac:spMkLst>
        </pc:spChg>
        <pc:spChg chg="mod">
          <ac:chgData name="Gaur, Vinayak" userId="a57008f0-bb4e-4955-b1a9-ce31ec4eb7f6" providerId="ADAL" clId="{665A2F5A-7B64-3D45-8955-C81458E76F06}" dt="2018-12-05T16:13:25.012" v="2899" actId="255"/>
          <ac:spMkLst>
            <pc:docMk/>
            <pc:sldMk cId="2298539891" sldId="285"/>
            <ac:spMk id="3" creationId="{9D62BFFB-8720-0D4C-B79F-39D479CDBBA6}"/>
          </ac:spMkLst>
        </pc:spChg>
        <pc:picChg chg="add mod">
          <ac:chgData name="Gaur, Vinayak" userId="a57008f0-bb4e-4955-b1a9-ce31ec4eb7f6" providerId="ADAL" clId="{665A2F5A-7B64-3D45-8955-C81458E76F06}" dt="2018-12-05T07:12:12.919" v="2847" actId="688"/>
          <ac:picMkLst>
            <pc:docMk/>
            <pc:sldMk cId="2298539891" sldId="285"/>
            <ac:picMk id="4" creationId="{2ED3ED86-CE8C-C649-B0CC-D04F96D6AA04}"/>
          </ac:picMkLst>
        </pc:picChg>
      </pc:sldChg>
      <pc:sldChg chg="modSp">
        <pc:chgData name="Gaur, Vinayak" userId="a57008f0-bb4e-4955-b1a9-ce31ec4eb7f6" providerId="ADAL" clId="{665A2F5A-7B64-3D45-8955-C81458E76F06}" dt="2018-12-05T16:08:02.657" v="2896" actId="14100"/>
        <pc:sldMkLst>
          <pc:docMk/>
          <pc:sldMk cId="803264891" sldId="293"/>
        </pc:sldMkLst>
        <pc:spChg chg="mod">
          <ac:chgData name="Gaur, Vinayak" userId="a57008f0-bb4e-4955-b1a9-ce31ec4eb7f6" providerId="ADAL" clId="{665A2F5A-7B64-3D45-8955-C81458E76F06}" dt="2018-12-05T16:07:43.383" v="2893" actId="14100"/>
          <ac:spMkLst>
            <pc:docMk/>
            <pc:sldMk cId="803264891" sldId="293"/>
            <ac:spMk id="2" creationId="{33F77178-CE12-4019-A84B-908D631DF78C}"/>
          </ac:spMkLst>
        </pc:spChg>
        <pc:picChg chg="mod">
          <ac:chgData name="Gaur, Vinayak" userId="a57008f0-bb4e-4955-b1a9-ce31ec4eb7f6" providerId="ADAL" clId="{665A2F5A-7B64-3D45-8955-C81458E76F06}" dt="2018-12-05T16:08:02.657" v="2896" actId="14100"/>
          <ac:picMkLst>
            <pc:docMk/>
            <pc:sldMk cId="803264891" sldId="293"/>
            <ac:picMk id="4" creationId="{3AD99DE9-2CBF-4094-B70B-0EED51A4DE5C}"/>
          </ac:picMkLst>
        </pc:picChg>
      </pc:sldChg>
    </pc:docChg>
  </pc:docChgLst>
  <pc:docChgLst>
    <pc:chgData name="Makkar, Rakshit" userId="S::rmakkar@calstatela.edu::1aec1c9d-681c-42bd-9f0f-32c4c329cc72" providerId="AD" clId="Web-{46535B37-016F-0DA4-669F-EA9A4AB37C3E}"/>
    <pc:docChg chg="modSld sldOrd">
      <pc:chgData name="Makkar, Rakshit" userId="S::rmakkar@calstatela.edu::1aec1c9d-681c-42bd-9f0f-32c4c329cc72" providerId="AD" clId="Web-{46535B37-016F-0DA4-669F-EA9A4AB37C3E}" dt="2018-12-05T18:40:45.254" v="29"/>
      <pc:docMkLst>
        <pc:docMk/>
      </pc:docMkLst>
      <pc:sldChg chg="delSp modSp ord">
        <pc:chgData name="Makkar, Rakshit" userId="S::rmakkar@calstatela.edu::1aec1c9d-681c-42bd-9f0f-32c4c329cc72" providerId="AD" clId="Web-{46535B37-016F-0DA4-669F-EA9A4AB37C3E}" dt="2018-12-05T18:40:45.254" v="29"/>
        <pc:sldMkLst>
          <pc:docMk/>
          <pc:sldMk cId="3405285509" sldId="261"/>
        </pc:sldMkLst>
        <pc:spChg chg="del">
          <ac:chgData name="Makkar, Rakshit" userId="S::rmakkar@calstatela.edu::1aec1c9d-681c-42bd-9f0f-32c4c329cc72" providerId="AD" clId="Web-{46535B37-016F-0DA4-669F-EA9A4AB37C3E}" dt="2018-12-05T17:39:25.765" v="1"/>
          <ac:spMkLst>
            <pc:docMk/>
            <pc:sldMk cId="3405285509" sldId="261"/>
            <ac:spMk id="5" creationId="{4562B975-7468-444E-A38E-1D15CE9788DC}"/>
          </ac:spMkLst>
        </pc:spChg>
        <pc:picChg chg="del">
          <ac:chgData name="Makkar, Rakshit" userId="S::rmakkar@calstatela.edu::1aec1c9d-681c-42bd-9f0f-32c4c329cc72" providerId="AD" clId="Web-{46535B37-016F-0DA4-669F-EA9A4AB37C3E}" dt="2018-12-05T17:39:19.015" v="0"/>
          <ac:picMkLst>
            <pc:docMk/>
            <pc:sldMk cId="3405285509" sldId="261"/>
            <ac:picMk id="3" creationId="{D0E55BEA-DDBE-41BE-AF06-7244CDAB0EA0}"/>
          </ac:picMkLst>
        </pc:picChg>
        <pc:picChg chg="mod">
          <ac:chgData name="Makkar, Rakshit" userId="S::rmakkar@calstatela.edu::1aec1c9d-681c-42bd-9f0f-32c4c329cc72" providerId="AD" clId="Web-{46535B37-016F-0DA4-669F-EA9A4AB37C3E}" dt="2018-12-05T17:39:32.109" v="2" actId="14100"/>
          <ac:picMkLst>
            <pc:docMk/>
            <pc:sldMk cId="3405285509" sldId="261"/>
            <ac:picMk id="200" creationId="{BE45C9A6-1126-4771-8EA4-76FDE9519602}"/>
          </ac:picMkLst>
        </pc:picChg>
      </pc:sldChg>
      <pc:sldChg chg="modSp">
        <pc:chgData name="Makkar, Rakshit" userId="S::rmakkar@calstatela.edu::1aec1c9d-681c-42bd-9f0f-32c4c329cc72" providerId="AD" clId="Web-{46535B37-016F-0DA4-669F-EA9A4AB37C3E}" dt="2018-12-05T18:27:48.451" v="28" actId="1076"/>
        <pc:sldMkLst>
          <pc:docMk/>
          <pc:sldMk cId="138565242" sldId="267"/>
        </pc:sldMkLst>
        <pc:spChg chg="mod">
          <ac:chgData name="Makkar, Rakshit" userId="S::rmakkar@calstatela.edu::1aec1c9d-681c-42bd-9f0f-32c4c329cc72" providerId="AD" clId="Web-{46535B37-016F-0DA4-669F-EA9A4AB37C3E}" dt="2018-12-05T18:27:48.451" v="28" actId="1076"/>
          <ac:spMkLst>
            <pc:docMk/>
            <pc:sldMk cId="138565242" sldId="267"/>
            <ac:spMk id="2" creationId="{25501158-C294-4EB7-8D5C-A27577568466}"/>
          </ac:spMkLst>
        </pc:spChg>
      </pc:sldChg>
      <pc:sldChg chg="modSp">
        <pc:chgData name="Makkar, Rakshit" userId="S::rmakkar@calstatela.edu::1aec1c9d-681c-42bd-9f0f-32c4c329cc72" providerId="AD" clId="Web-{46535B37-016F-0DA4-669F-EA9A4AB37C3E}" dt="2018-12-05T17:49:22.066" v="14" actId="20577"/>
        <pc:sldMkLst>
          <pc:docMk/>
          <pc:sldMk cId="2225128830" sldId="276"/>
        </pc:sldMkLst>
        <pc:spChg chg="mod">
          <ac:chgData name="Makkar, Rakshit" userId="S::rmakkar@calstatela.edu::1aec1c9d-681c-42bd-9f0f-32c4c329cc72" providerId="AD" clId="Web-{46535B37-016F-0DA4-669F-EA9A4AB37C3E}" dt="2018-12-05T17:49:22.066" v="14" actId="20577"/>
          <ac:spMkLst>
            <pc:docMk/>
            <pc:sldMk cId="2225128830" sldId="276"/>
            <ac:spMk id="3" creationId="{C3EB548E-2A34-4C2F-A894-50D242D72BA8}"/>
          </ac:spMkLst>
        </pc:spChg>
      </pc:sldChg>
      <pc:sldChg chg="modSp">
        <pc:chgData name="Makkar, Rakshit" userId="S::rmakkar@calstatela.edu::1aec1c9d-681c-42bd-9f0f-32c4c329cc72" providerId="AD" clId="Web-{46535B37-016F-0DA4-669F-EA9A4AB37C3E}" dt="2018-12-05T17:49:17.159" v="8" actId="20577"/>
        <pc:sldMkLst>
          <pc:docMk/>
          <pc:sldMk cId="2298539891" sldId="285"/>
        </pc:sldMkLst>
        <pc:spChg chg="mod">
          <ac:chgData name="Makkar, Rakshit" userId="S::rmakkar@calstatela.edu::1aec1c9d-681c-42bd-9f0f-32c4c329cc72" providerId="AD" clId="Web-{46535B37-016F-0DA4-669F-EA9A4AB37C3E}" dt="2018-12-05T17:49:17.159" v="8" actId="20577"/>
          <ac:spMkLst>
            <pc:docMk/>
            <pc:sldMk cId="2298539891" sldId="285"/>
            <ac:spMk id="3" creationId="{9D62BFFB-8720-0D4C-B79F-39D479CDBBA6}"/>
          </ac:spMkLst>
        </pc:spChg>
      </pc:sldChg>
      <pc:sldChg chg="modSp">
        <pc:chgData name="Makkar, Rakshit" userId="S::rmakkar@calstatela.edu::1aec1c9d-681c-42bd-9f0f-32c4c329cc72" providerId="AD" clId="Web-{46535B37-016F-0DA4-669F-EA9A4AB37C3E}" dt="2018-12-05T17:52:18.723" v="18" actId="20577"/>
        <pc:sldMkLst>
          <pc:docMk/>
          <pc:sldMk cId="3606288468" sldId="295"/>
        </pc:sldMkLst>
        <pc:spChg chg="mod">
          <ac:chgData name="Makkar, Rakshit" userId="S::rmakkar@calstatela.edu::1aec1c9d-681c-42bd-9f0f-32c4c329cc72" providerId="AD" clId="Web-{46535B37-016F-0DA4-669F-EA9A4AB37C3E}" dt="2018-12-05T17:52:18.723" v="18" actId="20577"/>
          <ac:spMkLst>
            <pc:docMk/>
            <pc:sldMk cId="3606288468" sldId="295"/>
            <ac:spMk id="2" creationId="{33F77178-CE12-4019-A84B-908D631DF78C}"/>
          </ac:spMkLst>
        </pc:spChg>
      </pc:sldChg>
      <pc:sldChg chg="modSp">
        <pc:chgData name="Makkar, Rakshit" userId="S::rmakkar@calstatela.edu::1aec1c9d-681c-42bd-9f0f-32c4c329cc72" providerId="AD" clId="Web-{46535B37-016F-0DA4-669F-EA9A4AB37C3E}" dt="2018-12-05T17:52:47.489" v="25" actId="20577"/>
        <pc:sldMkLst>
          <pc:docMk/>
          <pc:sldMk cId="1900104559" sldId="296"/>
        </pc:sldMkLst>
        <pc:spChg chg="mod">
          <ac:chgData name="Makkar, Rakshit" userId="S::rmakkar@calstatela.edu::1aec1c9d-681c-42bd-9f0f-32c4c329cc72" providerId="AD" clId="Web-{46535B37-016F-0DA4-669F-EA9A4AB37C3E}" dt="2018-12-05T17:52:47.489" v="25" actId="20577"/>
          <ac:spMkLst>
            <pc:docMk/>
            <pc:sldMk cId="1900104559" sldId="296"/>
            <ac:spMk id="2" creationId="{33F77178-CE12-4019-A84B-908D631DF78C}"/>
          </ac:spMkLst>
        </pc:spChg>
      </pc:sldChg>
    </pc:docChg>
  </pc:docChgLst>
  <pc:docChgLst>
    <pc:chgData name="Makkar, Rakshit" userId="S::rmakkar@calstatela.edu::1aec1c9d-681c-42bd-9f0f-32c4c329cc72" providerId="AD" clId="Web-{8417DDE6-85C5-AF81-0924-BF921F09A85A}"/>
    <pc:docChg chg="modSld">
      <pc:chgData name="Makkar, Rakshit" userId="S::rmakkar@calstatela.edu::1aec1c9d-681c-42bd-9f0f-32c4c329cc72" providerId="AD" clId="Web-{8417DDE6-85C5-AF81-0924-BF921F09A85A}" dt="2018-12-05T20:02:01.121" v="12" actId="20577"/>
      <pc:docMkLst>
        <pc:docMk/>
      </pc:docMkLst>
      <pc:sldChg chg="addSp delSp modSp mod setBg">
        <pc:chgData name="Makkar, Rakshit" userId="S::rmakkar@calstatela.edu::1aec1c9d-681c-42bd-9f0f-32c4c329cc72" providerId="AD" clId="Web-{8417DDE6-85C5-AF81-0924-BF921F09A85A}" dt="2018-12-05T20:01:25.699" v="8"/>
        <pc:sldMkLst>
          <pc:docMk/>
          <pc:sldMk cId="2521462183" sldId="264"/>
        </pc:sldMkLst>
        <pc:spChg chg="mo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2" creationId="{4F56D31C-D04B-EB48-ABA4-E9B7DD3EA8E9}"/>
          </ac:spMkLst>
        </pc:spChg>
        <pc:spChg chg="del mod">
          <ac:chgData name="Makkar, Rakshit" userId="S::rmakkar@calstatela.edu::1aec1c9d-681c-42bd-9f0f-32c4c329cc72" providerId="AD" clId="Web-{8417DDE6-85C5-AF81-0924-BF921F09A85A}" dt="2018-12-05T20:00:58.277" v="6"/>
          <ac:spMkLst>
            <pc:docMk/>
            <pc:sldMk cId="2521462183" sldId="264"/>
            <ac:spMk id="4" creationId="{00000000-0000-0000-0000-000000000000}"/>
          </ac:spMkLst>
        </pc:spChg>
        <pc:spChg chg="ad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7" creationId="{52C0B2E1-0268-42EC-ABD3-94F81A05BCBD}"/>
          </ac:spMkLst>
        </pc:spChg>
        <pc:spChg chg="ad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9" creationId="{7D2256B4-48EA-40FC-BBC0-AA1EE6E0080C}"/>
          </ac:spMkLst>
        </pc:spChg>
        <pc:spChg chg="ad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13" creationId="{8C6E698C-8155-4B8B-BDC9-B7299772B509}"/>
          </ac:spMkLst>
        </pc:spChg>
        <pc:spChg chg="ad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15" creationId="{0EEF5601-A8BC-411D-AA64-3E79320BA122}"/>
          </ac:spMkLst>
        </pc:spChg>
        <pc:spChg chg="add">
          <ac:chgData name="Makkar, Rakshit" userId="S::rmakkar@calstatela.edu::1aec1c9d-681c-42bd-9f0f-32c4c329cc72" providerId="AD" clId="Web-{8417DDE6-85C5-AF81-0924-BF921F09A85A}" dt="2018-12-05T20:01:25.699" v="8"/>
          <ac:spMkLst>
            <pc:docMk/>
            <pc:sldMk cId="2521462183" sldId="264"/>
            <ac:spMk id="17" creationId="{33209156-242F-4B26-8D07-CEB2B68A9F9A}"/>
          </ac:spMkLst>
        </pc:spChg>
        <pc:cxnChg chg="add">
          <ac:chgData name="Makkar, Rakshit" userId="S::rmakkar@calstatela.edu::1aec1c9d-681c-42bd-9f0f-32c4c329cc72" providerId="AD" clId="Web-{8417DDE6-85C5-AF81-0924-BF921F09A85A}" dt="2018-12-05T20:01:25.699" v="8"/>
          <ac:cxnSpMkLst>
            <pc:docMk/>
            <pc:sldMk cId="2521462183" sldId="264"/>
            <ac:cxnSpMk id="11" creationId="{3D44BCCA-102D-4A9D-B1E4-2450CAF0B05E}"/>
          </ac:cxnSpMkLst>
        </pc:cxnChg>
      </pc:sldChg>
      <pc:sldChg chg="modSp">
        <pc:chgData name="Makkar, Rakshit" userId="S::rmakkar@calstatela.edu::1aec1c9d-681c-42bd-9f0f-32c4c329cc72" providerId="AD" clId="Web-{8417DDE6-85C5-AF81-0924-BF921F09A85A}" dt="2018-12-05T20:02:01.121" v="11" actId="20577"/>
        <pc:sldMkLst>
          <pc:docMk/>
          <pc:sldMk cId="2930296661" sldId="291"/>
        </pc:sldMkLst>
        <pc:spChg chg="mod">
          <ac:chgData name="Makkar, Rakshit" userId="S::rmakkar@calstatela.edu::1aec1c9d-681c-42bd-9f0f-32c4c329cc72" providerId="AD" clId="Web-{8417DDE6-85C5-AF81-0924-BF921F09A85A}" dt="2018-12-05T20:02:01.121" v="11" actId="20577"/>
          <ac:spMkLst>
            <pc:docMk/>
            <pc:sldMk cId="2930296661" sldId="291"/>
            <ac:spMk id="2" creationId="{1CBE33EA-169E-4DA2-B64A-C6D545C258F2}"/>
          </ac:spMkLst>
        </pc:spChg>
      </pc:sldChg>
    </pc:docChg>
  </pc:docChgLst>
  <pc:docChgLst>
    <pc:chgData name="Nayak, Devashish" userId="S::dnayak@calstatela.edu::621c55d2-de87-40e9-a6ca-7279aab746dd" providerId="AD" clId="Web-{AEE340BF-6AC0-03AC-F5F0-3FA82988ACF1}"/>
    <pc:docChg chg="addSld delSld modSld">
      <pc:chgData name="Nayak, Devashish" userId="S::dnayak@calstatela.edu::621c55d2-de87-40e9-a6ca-7279aab746dd" providerId="AD" clId="Web-{AEE340BF-6AC0-03AC-F5F0-3FA82988ACF1}" dt="2018-12-05T16:21:51.967" v="501" actId="20577"/>
      <pc:docMkLst>
        <pc:docMk/>
      </pc:docMkLst>
      <pc:sldChg chg="addSp delSp modSp add del mod setBg modClrScheme delDesignElem chgLayout">
        <pc:chgData name="Nayak, Devashish" userId="S::dnayak@calstatela.edu::621c55d2-de87-40e9-a6ca-7279aab746dd" providerId="AD" clId="Web-{AEE340BF-6AC0-03AC-F5F0-3FA82988ACF1}" dt="2018-12-05T16:21:49.608" v="500" actId="20577"/>
        <pc:sldMkLst>
          <pc:docMk/>
          <pc:sldMk cId="4163060133" sldId="298"/>
        </pc:sldMkLst>
        <pc:spChg chg="mod ord">
          <ac:chgData name="Nayak, Devashish" userId="S::dnayak@calstatela.edu::621c55d2-de87-40e9-a6ca-7279aab746dd" providerId="AD" clId="Web-{AEE340BF-6AC0-03AC-F5F0-3FA82988ACF1}" dt="2018-12-05T16:21:49.608" v="500" actId="20577"/>
          <ac:spMkLst>
            <pc:docMk/>
            <pc:sldMk cId="4163060133" sldId="298"/>
            <ac:spMk id="2" creationId="{7093CA86-23F4-46E3-B776-4A55215B62C6}"/>
          </ac:spMkLst>
        </pc:spChg>
        <pc:spChg chg="add mod">
          <ac:chgData name="Nayak, Devashish" userId="S::dnayak@calstatela.edu::621c55d2-de87-40e9-a6ca-7279aab746dd" providerId="AD" clId="Web-{AEE340BF-6AC0-03AC-F5F0-3FA82988ACF1}" dt="2018-12-05T15:50:18.045" v="30"/>
          <ac:spMkLst>
            <pc:docMk/>
            <pc:sldMk cId="4163060133" sldId="298"/>
            <ac:spMk id="3" creationId="{57218C68-3B60-46DC-9D46-4D16857C3765}"/>
          </ac:spMkLst>
        </pc:spChg>
        <pc:spChg chg="add del mod ord">
          <ac:chgData name="Nayak, Devashish" userId="S::dnayak@calstatela.edu::621c55d2-de87-40e9-a6ca-7279aab746dd" providerId="AD" clId="Web-{AEE340BF-6AC0-03AC-F5F0-3FA82988ACF1}" dt="2018-12-05T16:17:12.168" v="382"/>
          <ac:spMkLst>
            <pc:docMk/>
            <pc:sldMk cId="4163060133" sldId="298"/>
            <ac:spMk id="4" creationId="{92330148-F13B-4F4E-A6B2-3776AEF29BC1}"/>
          </ac:spMkLst>
        </pc:spChg>
        <pc:spChg chg="add del mod ord replId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6" creationId="{62EFBCB7-304A-4DFF-8CE4-43E230087450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07.590" v="381"/>
          <ac:spMkLst>
            <pc:docMk/>
            <pc:sldMk cId="4163060133" sldId="298"/>
            <ac:spMk id="12" creationId="{44CC594A-A820-450F-B363-C19201FCFEC6}"/>
          </ac:spMkLst>
        </pc:spChg>
        <pc:spChg chg="del mod">
          <ac:chgData name="Nayak, Devashish" userId="S::dnayak@calstatela.edu::621c55d2-de87-40e9-a6ca-7279aab746dd" providerId="AD" clId="Web-{AEE340BF-6AC0-03AC-F5F0-3FA82988ACF1}" dt="2018-12-05T15:58:49.051" v="31"/>
          <ac:spMkLst>
            <pc:docMk/>
            <pc:sldMk cId="4163060133" sldId="298"/>
            <ac:spMk id="13" creationId="{0F77A025-651F-4DB0-A893-25F887F5C4AA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07.590" v="381"/>
          <ac:spMkLst>
            <pc:docMk/>
            <pc:sldMk cId="4163060133" sldId="298"/>
            <ac:spMk id="14" creationId="{59FAB3DA-E9ED-4574-ABCC-378BC0FF1BBC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15" creationId="{4E4490D0-3672-446A-AC12-B4830333BDDD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07.590" v="381"/>
          <ac:spMkLst>
            <pc:docMk/>
            <pc:sldMk cId="4163060133" sldId="298"/>
            <ac:spMk id="16" creationId="{53B8D6B0-55D6-48DC-86D8-FD95D5F118AB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17" creationId="{39CB82C2-DF65-4EC1-8280-F201D50F570B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20" creationId="{5A1B47C8-47A0-4A88-8830-6DEA3B5DE392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22" creationId="{984BBFDD-E720-4805-A9C8-129FBBF6DD70}"/>
          </ac:spMkLst>
        </pc:spChg>
        <pc:spChg chg="add del">
          <ac:chgData name="Nayak, Devashish" userId="S::dnayak@calstatela.edu::621c55d2-de87-40e9-a6ca-7279aab746dd" providerId="AD" clId="Web-{AEE340BF-6AC0-03AC-F5F0-3FA82988ACF1}" dt="2018-12-05T16:17:41.387" v="391"/>
          <ac:spMkLst>
            <pc:docMk/>
            <pc:sldMk cId="4163060133" sldId="298"/>
            <ac:spMk id="24" creationId="{5AC4BE46-4A77-42FE-9D15-065CDB2F847C}"/>
          </ac:spMkLst>
        </pc:spChg>
        <pc:picChg chg="add del mod">
          <ac:chgData name="Nayak, Devashish" userId="S::dnayak@calstatela.edu::621c55d2-de87-40e9-a6ca-7279aab746dd" providerId="AD" clId="Web-{AEE340BF-6AC0-03AC-F5F0-3FA82988ACF1}" dt="2018-12-05T16:17:41.387" v="391"/>
          <ac:picMkLst>
            <pc:docMk/>
            <pc:sldMk cId="4163060133" sldId="298"/>
            <ac:picMk id="8" creationId="{1A490CDB-157D-4B22-ADE6-47FD4E4D70DE}"/>
          </ac:picMkLst>
        </pc:picChg>
        <pc:picChg chg="add del mod ord replId">
          <ac:chgData name="Nayak, Devashish" userId="S::dnayak@calstatela.edu::621c55d2-de87-40e9-a6ca-7279aab746dd" providerId="AD" clId="Web-{AEE340BF-6AC0-03AC-F5F0-3FA82988ACF1}" dt="2018-12-05T15:59:04.770" v="32"/>
          <ac:picMkLst>
            <pc:docMk/>
            <pc:sldMk cId="4163060133" sldId="298"/>
            <ac:picMk id="9" creationId="{1A490CDB-157D-4B22-ADE6-47FD4E4D70DE}"/>
          </ac:picMkLst>
        </pc:picChg>
        <pc:picChg chg="add del">
          <ac:chgData name="Nayak, Devashish" userId="S::dnayak@calstatela.edu::621c55d2-de87-40e9-a6ca-7279aab746dd" providerId="AD" clId="Web-{AEE340BF-6AC0-03AC-F5F0-3FA82988ACF1}" dt="2018-12-05T16:17:41.387" v="391"/>
          <ac:picMkLst>
            <pc:docMk/>
            <pc:sldMk cId="4163060133" sldId="298"/>
            <ac:picMk id="11" creationId="{1A490CDB-157D-4B22-ADE6-47FD4E4D70DE}"/>
          </ac:picMkLst>
        </pc:picChg>
        <pc:cxnChg chg="add del">
          <ac:chgData name="Nayak, Devashish" userId="S::dnayak@calstatela.edu::621c55d2-de87-40e9-a6ca-7279aab746dd" providerId="AD" clId="Web-{AEE340BF-6AC0-03AC-F5F0-3FA82988ACF1}" dt="2018-12-05T16:17:41.387" v="391"/>
          <ac:cxnSpMkLst>
            <pc:docMk/>
            <pc:sldMk cId="4163060133" sldId="298"/>
            <ac:cxnSpMk id="18" creationId="{7E1D4427-852B-4B37-8E76-0E9F1810BA2A}"/>
          </ac:cxnSpMkLst>
        </pc:cxnChg>
      </pc:sldChg>
      <pc:sldChg chg="addSp delSp modSp add replId">
        <pc:chgData name="Nayak, Devashish" userId="S::dnayak@calstatela.edu::621c55d2-de87-40e9-a6ca-7279aab746dd" providerId="AD" clId="Web-{AEE340BF-6AC0-03AC-F5F0-3FA82988ACF1}" dt="2018-12-05T16:16:38.121" v="379" actId="20577"/>
        <pc:sldMkLst>
          <pc:docMk/>
          <pc:sldMk cId="2195022002" sldId="299"/>
        </pc:sldMkLst>
        <pc:spChg chg="mod">
          <ac:chgData name="Nayak, Devashish" userId="S::dnayak@calstatela.edu::621c55d2-de87-40e9-a6ca-7279aab746dd" providerId="AD" clId="Web-{AEE340BF-6AC0-03AC-F5F0-3FA82988ACF1}" dt="2018-12-05T16:16:38.121" v="379" actId="20577"/>
          <ac:spMkLst>
            <pc:docMk/>
            <pc:sldMk cId="2195022002" sldId="299"/>
            <ac:spMk id="2" creationId="{7093CA86-23F4-46E3-B776-4A55215B62C6}"/>
          </ac:spMkLst>
        </pc:spChg>
        <pc:spChg chg="add del mod">
          <ac:chgData name="Nayak, Devashish" userId="S::dnayak@calstatela.edu::621c55d2-de87-40e9-a6ca-7279aab746dd" providerId="AD" clId="Web-{AEE340BF-6AC0-03AC-F5F0-3FA82988ACF1}" dt="2018-12-05T16:09:55.290" v="107"/>
          <ac:spMkLst>
            <pc:docMk/>
            <pc:sldMk cId="2195022002" sldId="299"/>
            <ac:spMk id="7" creationId="{EE35EFF8-056A-4233-9B9D-E183482F31BA}"/>
          </ac:spMkLst>
        </pc:spChg>
        <pc:spChg chg="add del mod">
          <ac:chgData name="Nayak, Devashish" userId="S::dnayak@calstatela.edu::621c55d2-de87-40e9-a6ca-7279aab746dd" providerId="AD" clId="Web-{AEE340BF-6AC0-03AC-F5F0-3FA82988ACF1}" dt="2018-12-05T16:15:53.262" v="335"/>
          <ac:spMkLst>
            <pc:docMk/>
            <pc:sldMk cId="2195022002" sldId="299"/>
            <ac:spMk id="11" creationId="{F5EB5C7B-E19B-48C3-8E4E-817A1F9F5A97}"/>
          </ac:spMkLst>
        </pc:spChg>
        <pc:picChg chg="add del mod">
          <ac:chgData name="Nayak, Devashish" userId="S::dnayak@calstatela.edu::621c55d2-de87-40e9-a6ca-7279aab746dd" providerId="AD" clId="Web-{AEE340BF-6AC0-03AC-F5F0-3FA82988ACF1}" dt="2018-12-05T16:09:49.181" v="105"/>
          <ac:picMkLst>
            <pc:docMk/>
            <pc:sldMk cId="2195022002" sldId="299"/>
            <ac:picMk id="3" creationId="{BAF0BB7A-B17C-4467-826A-AA9C3D346EAA}"/>
          </ac:picMkLst>
        </pc:picChg>
        <pc:picChg chg="del">
          <ac:chgData name="Nayak, Devashish" userId="S::dnayak@calstatela.edu::621c55d2-de87-40e9-a6ca-7279aab746dd" providerId="AD" clId="Web-{AEE340BF-6AC0-03AC-F5F0-3FA82988ACF1}" dt="2018-12-05T16:09:52.353" v="106"/>
          <ac:picMkLst>
            <pc:docMk/>
            <pc:sldMk cId="2195022002" sldId="299"/>
            <ac:picMk id="4" creationId="{56548FA0-9F68-428C-9D26-AB7CF0AF7A7B}"/>
          </ac:picMkLst>
        </pc:picChg>
        <pc:picChg chg="add del mod ord">
          <ac:chgData name="Nayak, Devashish" userId="S::dnayak@calstatela.edu::621c55d2-de87-40e9-a6ca-7279aab746dd" providerId="AD" clId="Web-{AEE340BF-6AC0-03AC-F5F0-3FA82988ACF1}" dt="2018-12-05T16:14:59.746" v="334"/>
          <ac:picMkLst>
            <pc:docMk/>
            <pc:sldMk cId="2195022002" sldId="299"/>
            <ac:picMk id="8" creationId="{E7F5D2C2-0308-4D8A-A32E-902BC9622E84}"/>
          </ac:picMkLst>
        </pc:picChg>
        <pc:picChg chg="add mod ord">
          <ac:chgData name="Nayak, Devashish" userId="S::dnayak@calstatela.edu::621c55d2-de87-40e9-a6ca-7279aab746dd" providerId="AD" clId="Web-{AEE340BF-6AC0-03AC-F5F0-3FA82988ACF1}" dt="2018-12-05T16:16:05.184" v="336" actId="14100"/>
          <ac:picMkLst>
            <pc:docMk/>
            <pc:sldMk cId="2195022002" sldId="299"/>
            <ac:picMk id="12" creationId="{3C552384-B14F-43FD-93C9-CCD6F3FA087D}"/>
          </ac:picMkLst>
        </pc:picChg>
      </pc:sldChg>
      <pc:sldChg chg="add del replId">
        <pc:chgData name="Nayak, Devashish" userId="S::dnayak@calstatela.edu::621c55d2-de87-40e9-a6ca-7279aab746dd" providerId="AD" clId="Web-{AEE340BF-6AC0-03AC-F5F0-3FA82988ACF1}" dt="2018-12-05T16:00:50.020" v="100"/>
        <pc:sldMkLst>
          <pc:docMk/>
          <pc:sldMk cId="2495243168" sldId="299"/>
        </pc:sldMkLst>
      </pc:sldChg>
    </pc:docChg>
  </pc:docChgLst>
  <pc:docChgLst>
    <pc:chgData name="Makkar, Rakshit" userId="S::rmakkar@calstatela.edu::1aec1c9d-681c-42bd-9f0f-32c4c329cc72" providerId="AD" clId="Web-{F6BD7A94-6E5C-5950-5ABF-FE778C83AB83}"/>
    <pc:docChg chg="addSld modSld">
      <pc:chgData name="Makkar, Rakshit" userId="S::rmakkar@calstatela.edu::1aec1c9d-681c-42bd-9f0f-32c4c329cc72" providerId="AD" clId="Web-{F6BD7A94-6E5C-5950-5ABF-FE778C83AB83}" dt="2018-12-04T04:02:30.264" v="163"/>
      <pc:docMkLst>
        <pc:docMk/>
      </pc:docMkLst>
      <pc:sldChg chg="addSp delSp modSp mod setBg setClrOvrMap delDesignElem">
        <pc:chgData name="Makkar, Rakshit" userId="S::rmakkar@calstatela.edu::1aec1c9d-681c-42bd-9f0f-32c4c329cc72" providerId="AD" clId="Web-{F6BD7A94-6E5C-5950-5ABF-FE778C83AB83}" dt="2018-12-04T04:02:30.264" v="163"/>
        <pc:sldMkLst>
          <pc:docMk/>
          <pc:sldMk cId="3730151747" sldId="256"/>
        </pc:sldMkLst>
        <pc:spChg chg="mod or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2" creationId="{5E4BF35F-0995-A94D-BACF-F8A3D061CB33}"/>
          </ac:spMkLst>
        </pc:spChg>
        <pc:spChg chg="mo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3" creationId="{927F3B28-D2AE-D84B-9694-ABEAA06A3F47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43.692" v="140"/>
          <ac:spMkLst>
            <pc:docMk/>
            <pc:sldMk cId="3730151747" sldId="256"/>
            <ac:spMk id="6" creationId="{E80B86A7-A1EC-475B-9166-88902B033A38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43.692" v="140"/>
          <ac:spMkLst>
            <pc:docMk/>
            <pc:sldMk cId="3730151747" sldId="256"/>
            <ac:spMk id="7" creationId="{C2C29CB1-9F74-4879-A6AF-AEA67B6F1F4D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4.411" v="144"/>
          <ac:spMkLst>
            <pc:docMk/>
            <pc:sldMk cId="3730151747" sldId="256"/>
            <ac:spMk id="9" creationId="{4F57DB1C-6494-4CC4-A5E8-931957565379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4.411" v="144"/>
          <ac:spMkLst>
            <pc:docMk/>
            <pc:sldMk cId="3730151747" sldId="256"/>
            <ac:spMk id="10" creationId="{FFFB778B-5206-4BB0-A468-327E71367654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11" creationId="{E8035907-EB9C-4E11-8A9B-D25B0AD8D749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4.411" v="144"/>
          <ac:spMkLst>
            <pc:docMk/>
            <pc:sldMk cId="3730151747" sldId="256"/>
            <ac:spMk id="12" creationId="{E6C0471D-BE03-4D81-BDB5-D510BC0D8A77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13" creationId="{D9C69FA7-0958-4ED9-A0DF-E87A0C137BF5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15" creationId="{4AB5B6FA-7B4F-437A-9C78-144C7DCD1EC6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6:44.741" v="160"/>
          <ac:spMkLst>
            <pc:docMk/>
            <pc:sldMk cId="3730151747" sldId="256"/>
            <ac:spMk id="17" creationId="{A4199C21-6AE0-4F6F-AA96-6FFF97BB95E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4.411" v="144"/>
          <ac:spMkLst>
            <pc:docMk/>
            <pc:sldMk cId="3730151747" sldId="256"/>
            <ac:spMk id="18" creationId="{A27691EB-14CF-4237-B5EB-C94B92677A05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43.692" v="140"/>
          <ac:spMkLst>
            <pc:docMk/>
            <pc:sldMk cId="3730151747" sldId="256"/>
            <ac:spMk id="19" creationId="{7E2C7115-5336-410C-AD71-0F0952A2E5A7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37.442" v="138"/>
          <ac:spMkLst>
            <pc:docMk/>
            <pc:sldMk cId="3730151747" sldId="256"/>
            <ac:spMk id="20" creationId="{603AE127-802C-459A-A612-DB85B67F0DC0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37.442" v="138"/>
          <ac:spMkLst>
            <pc:docMk/>
            <pc:sldMk cId="3730151747" sldId="256"/>
            <ac:spMk id="22" creationId="{9323D83D-50D6-4040-A58B-FCEA340F886A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23" creationId="{A65AC7D1-EAA9-48F5-B509-60A7F50BF703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25" creationId="{D6320AF9-619A-4175-865B-5663E1AEF4C5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37.442" v="138"/>
          <ac:spMkLst>
            <pc:docMk/>
            <pc:sldMk cId="3730151747" sldId="256"/>
            <ac:spMk id="26" creationId="{F10FD715-4DCE-4779-B634-EC78315EA213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28" creationId="{7E018740-5C2B-4A41-AC1A-7E68D1EC1954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30" creationId="{166F75A4-C475-4941-8EE2-B80A06A2C1B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32" creationId="{A032553A-72E8-4B0D-8405-FF9771C9AF05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34" creationId="{765800AC-C3B9-498E-87BC-29FAE4C76B21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36" creationId="{1F9D6ACB-2FF4-49F9-978A-E0D5327FC635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9:52.567" v="142"/>
          <ac:spMkLst>
            <pc:docMk/>
            <pc:sldMk cId="3730151747" sldId="256"/>
            <ac:spMk id="38" creationId="{142BFA2A-77A0-4F60-A32A-685681C84889}"/>
          </ac:spMkLst>
        </pc:spChg>
        <pc:grpChg chg="add del">
          <ac:chgData name="Makkar, Rakshit" userId="S::rmakkar@calstatela.edu::1aec1c9d-681c-42bd-9f0f-32c4c329cc72" providerId="AD" clId="Web-{F6BD7A94-6E5C-5950-5ABF-FE778C83AB83}" dt="2018-12-04T03:09:43.692" v="140"/>
          <ac:grpSpMkLst>
            <pc:docMk/>
            <pc:sldMk cId="3730151747" sldId="256"/>
            <ac:grpSpMk id="5" creationId="{2A83B46E-4B9D-41E7-AEA4-D49D0E7D87A9}"/>
          </ac:grpSpMkLst>
        </pc:grpChg>
        <pc:grpChg chg="add del">
          <ac:chgData name="Makkar, Rakshit" userId="S::rmakkar@calstatela.edu::1aec1c9d-681c-42bd-9f0f-32c4c329cc72" providerId="AD" clId="Web-{F6BD7A94-6E5C-5950-5ABF-FE778C83AB83}" dt="2018-12-04T03:09:37.442" v="138"/>
          <ac:grpSpMkLst>
            <pc:docMk/>
            <pc:sldMk cId="3730151747" sldId="256"/>
            <ac:grpSpMk id="8" creationId="{2A83B46E-4B9D-41E7-AEA4-D49D0E7D87A9}"/>
          </ac:grpSpMkLst>
        </pc:grpChg>
        <pc:grpChg chg="add del">
          <ac:chgData name="Makkar, Rakshit" userId="S::rmakkar@calstatela.edu::1aec1c9d-681c-42bd-9f0f-32c4c329cc72" providerId="AD" clId="Web-{F6BD7A94-6E5C-5950-5ABF-FE778C83AB83}" dt="2018-12-04T03:09:52.567" v="142"/>
          <ac:grpSpMkLst>
            <pc:docMk/>
            <pc:sldMk cId="3730151747" sldId="256"/>
            <ac:grpSpMk id="21" creationId="{2A83B46E-4B9D-41E7-AEA4-D49D0E7D87A9}"/>
          </ac:grpSpMkLst>
        </pc:grpChg>
        <pc:grpChg chg="add">
          <ac:chgData name="Makkar, Rakshit" userId="S::rmakkar@calstatela.edu::1aec1c9d-681c-42bd-9f0f-32c4c329cc72" providerId="AD" clId="Web-{F6BD7A94-6E5C-5950-5ABF-FE778C83AB83}" dt="2018-12-04T03:09:54.489" v="145"/>
          <ac:grpSpMkLst>
            <pc:docMk/>
            <pc:sldMk cId="3730151747" sldId="256"/>
            <ac:grpSpMk id="31" creationId="{2A83B46E-4B9D-41E7-AEA4-D49D0E7D87A9}"/>
          </ac:grpSpMkLst>
        </pc:grpChg>
        <pc:cxnChg chg="add del">
          <ac:chgData name="Makkar, Rakshit" userId="S::rmakkar@calstatela.edu::1aec1c9d-681c-42bd-9f0f-32c4c329cc72" providerId="AD" clId="Web-{F6BD7A94-6E5C-5950-5ABF-FE778C83AB83}" dt="2018-12-04T03:09:54.411" v="144"/>
          <ac:cxnSpMkLst>
            <pc:docMk/>
            <pc:sldMk cId="3730151747" sldId="256"/>
            <ac:cxnSpMk id="14" creationId="{22721A85-1EA4-4D87-97AB-0BB4AB78F92D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9:54.411" v="144"/>
          <ac:cxnSpMkLst>
            <pc:docMk/>
            <pc:sldMk cId="3730151747" sldId="256"/>
            <ac:cxnSpMk id="16" creationId="{E5E836EB-03CD-4BA5-A751-21D2ACC28303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9:37.442" v="138"/>
          <ac:cxnSpMkLst>
            <pc:docMk/>
            <pc:sldMk cId="3730151747" sldId="256"/>
            <ac:cxnSpMk id="24" creationId="{1A1FE6BB-DFB2-4080-9B5E-076EF5DDE67B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9:52.567" v="142"/>
          <ac:cxnSpMkLst>
            <pc:docMk/>
            <pc:sldMk cId="3730151747" sldId="256"/>
            <ac:cxnSpMk id="27" creationId="{063B6EC6-D752-4EE7-908B-F8F19E8C7FEA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9:52.567" v="142"/>
          <ac:cxnSpMkLst>
            <pc:docMk/>
            <pc:sldMk cId="3730151747" sldId="256"/>
            <ac:cxnSpMk id="29" creationId="{EFECD4E8-AD3E-4228-82A2-9461958EA94D}"/>
          </ac:cxnSpMkLst>
        </pc:cxnChg>
        <pc:cxnChg chg="add">
          <ac:chgData name="Makkar, Rakshit" userId="S::rmakkar@calstatela.edu::1aec1c9d-681c-42bd-9f0f-32c4c329cc72" providerId="AD" clId="Web-{F6BD7A94-6E5C-5950-5ABF-FE778C83AB83}" dt="2018-12-04T03:09:54.489" v="145"/>
          <ac:cxnSpMkLst>
            <pc:docMk/>
            <pc:sldMk cId="3730151747" sldId="256"/>
            <ac:cxnSpMk id="42" creationId="{0B5F7E3B-C5F1-40E0-A491-558BAFBC1127}"/>
          </ac:cxnSpMkLst>
        </pc:cxnChg>
      </pc:sldChg>
      <pc:sldChg chg="modSp">
        <pc:chgData name="Makkar, Rakshit" userId="S::rmakkar@calstatela.edu::1aec1c9d-681c-42bd-9f0f-32c4c329cc72" providerId="AD" clId="Web-{F6BD7A94-6E5C-5950-5ABF-FE778C83AB83}" dt="2018-12-04T02:58:37.784" v="53" actId="20577"/>
        <pc:sldMkLst>
          <pc:docMk/>
          <pc:sldMk cId="4115619078" sldId="257"/>
        </pc:sldMkLst>
        <pc:spChg chg="mod">
          <ac:chgData name="Makkar, Rakshit" userId="S::rmakkar@calstatela.edu::1aec1c9d-681c-42bd-9f0f-32c4c329cc72" providerId="AD" clId="Web-{F6BD7A94-6E5C-5950-5ABF-FE778C83AB83}" dt="2018-12-04T02:58:37.784" v="53" actId="20577"/>
          <ac:spMkLst>
            <pc:docMk/>
            <pc:sldMk cId="4115619078" sldId="257"/>
            <ac:spMk id="2" creationId="{279ADC65-EC18-184C-B22D-0B3DBD1B3673}"/>
          </ac:spMkLst>
        </pc:spChg>
      </pc:sldChg>
      <pc:sldChg chg="modSp">
        <pc:chgData name="Makkar, Rakshit" userId="S::rmakkar@calstatela.edu::1aec1c9d-681c-42bd-9f0f-32c4c329cc72" providerId="AD" clId="Web-{F6BD7A94-6E5C-5950-5ABF-FE778C83AB83}" dt="2018-12-04T03:00:13.971" v="92" actId="20577"/>
        <pc:sldMkLst>
          <pc:docMk/>
          <pc:sldMk cId="1035230794" sldId="258"/>
        </pc:sldMkLst>
        <pc:spChg chg="mod">
          <ac:chgData name="Makkar, Rakshit" userId="S::rmakkar@calstatela.edu::1aec1c9d-681c-42bd-9f0f-32c4c329cc72" providerId="AD" clId="Web-{F6BD7A94-6E5C-5950-5ABF-FE778C83AB83}" dt="2018-12-04T03:00:13.971" v="92" actId="20577"/>
          <ac:spMkLst>
            <pc:docMk/>
            <pc:sldMk cId="1035230794" sldId="258"/>
            <ac:spMk id="2" creationId="{B981FF5F-F5A9-E74F-8334-60BA4E3B10D5}"/>
          </ac:spMkLst>
        </pc:spChg>
      </pc:sldChg>
      <pc:sldChg chg="modSp">
        <pc:chgData name="Makkar, Rakshit" userId="S::rmakkar@calstatela.edu::1aec1c9d-681c-42bd-9f0f-32c4c329cc72" providerId="AD" clId="Web-{F6BD7A94-6E5C-5950-5ABF-FE778C83AB83}" dt="2018-12-04T03:00:37.784" v="102" actId="20577"/>
        <pc:sldMkLst>
          <pc:docMk/>
          <pc:sldMk cId="3198670060" sldId="259"/>
        </pc:sldMkLst>
        <pc:spChg chg="mod">
          <ac:chgData name="Makkar, Rakshit" userId="S::rmakkar@calstatela.edu::1aec1c9d-681c-42bd-9f0f-32c4c329cc72" providerId="AD" clId="Web-{F6BD7A94-6E5C-5950-5ABF-FE778C83AB83}" dt="2018-12-04T03:00:37.784" v="102" actId="20577"/>
          <ac:spMkLst>
            <pc:docMk/>
            <pc:sldMk cId="3198670060" sldId="259"/>
            <ac:spMk id="2" creationId="{9B8FBD5F-E711-464C-BB5F-220B830BF552}"/>
          </ac:spMkLst>
        </pc:spChg>
      </pc:sldChg>
      <pc:sldChg chg="addSp delSp modSp mod setBg delDesignElem">
        <pc:chgData name="Makkar, Rakshit" userId="S::rmakkar@calstatela.edu::1aec1c9d-681c-42bd-9f0f-32c4c329cc72" providerId="AD" clId="Web-{F6BD7A94-6E5C-5950-5ABF-FE778C83AB83}" dt="2018-12-04T03:16:34.647" v="158"/>
        <pc:sldMkLst>
          <pc:docMk/>
          <pc:sldMk cId="515496064" sldId="260"/>
        </pc:sldMkLst>
        <pc:spChg chg="mod">
          <ac:chgData name="Makkar, Rakshit" userId="S::rmakkar@calstatela.edu::1aec1c9d-681c-42bd-9f0f-32c4c329cc72" providerId="AD" clId="Web-{F6BD7A94-6E5C-5950-5ABF-FE778C83AB83}" dt="2018-12-04T03:08:29.598" v="136"/>
          <ac:spMkLst>
            <pc:docMk/>
            <pc:sldMk cId="515496064" sldId="260"/>
            <ac:spMk id="2" creationId="{E1960BD5-5966-4941-B7C8-E7272E35713A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5:50.223" v="125"/>
          <ac:spMkLst>
            <pc:docMk/>
            <pc:sldMk cId="515496064" sldId="260"/>
            <ac:spMk id="6" creationId="{46C2E80F-49A6-4372-B103-219D417A55ED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5:54.332" v="127"/>
          <ac:spMkLst>
            <pc:docMk/>
            <pc:sldMk cId="515496064" sldId="260"/>
            <ac:spMk id="7" creationId="{8D70B121-56F4-4848-B38B-182089D909FA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5:46.051" v="123"/>
          <ac:spMkLst>
            <pc:docMk/>
            <pc:sldMk cId="515496064" sldId="260"/>
            <ac:spMk id="8" creationId="{D4C3103B-AE2E-41DA-8805-65F1A948FD5A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5:46.051" v="123"/>
          <ac:spMkLst>
            <pc:docMk/>
            <pc:sldMk cId="515496064" sldId="260"/>
            <ac:spMk id="10" creationId="{E3BC0C31-69A7-4200-9AFE-927230E1E04C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05:54.535" v="128"/>
          <ac:spMkLst>
            <pc:docMk/>
            <pc:sldMk cId="515496064" sldId="260"/>
            <ac:spMk id="11" creationId="{3B854194-185D-494D-905C-7C7CB2E30F6E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05:54.535" v="128"/>
          <ac:spMkLst>
            <pc:docMk/>
            <pc:sldMk cId="515496064" sldId="260"/>
            <ac:spMk id="13" creationId="{B4F5FA0D-0104-4987-8241-EFF7C85B88DE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5:46.051" v="123"/>
          <ac:spMkLst>
            <pc:docMk/>
            <pc:sldMk cId="515496064" sldId="260"/>
            <ac:spMk id="14" creationId="{CB1340FC-C4E2-4CD5-9BCA-7A022E8B4989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5.239" v="131"/>
          <ac:spMkLst>
            <pc:docMk/>
            <pc:sldMk cId="515496064" sldId="260"/>
            <ac:spMk id="17" creationId="{8DF4D7F6-81B5-452A-9CE6-76D81F91D41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5.239" v="131"/>
          <ac:spMkLst>
            <pc:docMk/>
            <pc:sldMk cId="515496064" sldId="260"/>
            <ac:spMk id="18" creationId="{27B538D5-95DB-47ED-9CB4-34AE5BF78E6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5.239" v="131"/>
          <ac:spMkLst>
            <pc:docMk/>
            <pc:sldMk cId="515496064" sldId="260"/>
            <ac:spMk id="19" creationId="{4600514D-20FB-4559-97DC-D1DC39E6C3DE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5.239" v="131"/>
          <ac:spMkLst>
            <pc:docMk/>
            <pc:sldMk cId="515496064" sldId="260"/>
            <ac:spMk id="20" creationId="{266F638A-E405-4AC0-B984-72E5813B0DD1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9.317" v="133"/>
          <ac:spMkLst>
            <pc:docMk/>
            <pc:sldMk cId="515496064" sldId="260"/>
            <ac:spMk id="22" creationId="{45B71F80-1F92-4074-84D9-16A062B215B3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9.317" v="133"/>
          <ac:spMkLst>
            <pc:docMk/>
            <pc:sldMk cId="515496064" sldId="260"/>
            <ac:spMk id="23" creationId="{7209C9DA-6E0D-46D9-8275-C52222D8CCAC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19.317" v="133"/>
          <ac:spMkLst>
            <pc:docMk/>
            <pc:sldMk cId="515496064" sldId="260"/>
            <ac:spMk id="24" creationId="{3EB57A4D-E0D0-46DA-B339-F24CA46FA70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29.536" v="135"/>
          <ac:spMkLst>
            <pc:docMk/>
            <pc:sldMk cId="515496064" sldId="260"/>
            <ac:spMk id="26" creationId="{8DF4D7F6-81B5-452A-9CE6-76D81F91D41B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29.536" v="135"/>
          <ac:spMkLst>
            <pc:docMk/>
            <pc:sldMk cId="515496064" sldId="260"/>
            <ac:spMk id="27" creationId="{4600514D-20FB-4559-97DC-D1DC39E6C3DE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29.536" v="135"/>
          <ac:spMkLst>
            <pc:docMk/>
            <pc:sldMk cId="515496064" sldId="260"/>
            <ac:spMk id="28" creationId="{266F638A-E405-4AC0-B984-72E5813B0DD1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08:29.536" v="135"/>
          <ac:spMkLst>
            <pc:docMk/>
            <pc:sldMk cId="515496064" sldId="260"/>
            <ac:spMk id="31" creationId="{27B538D5-95DB-47ED-9CB4-34AE5BF78E6B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08:29.598" v="136"/>
          <ac:spMkLst>
            <pc:docMk/>
            <pc:sldMk cId="515496064" sldId="260"/>
            <ac:spMk id="32" creationId="{603AE127-802C-459A-A612-DB85B67F0DC0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08:29.598" v="136"/>
          <ac:spMkLst>
            <pc:docMk/>
            <pc:sldMk cId="515496064" sldId="260"/>
            <ac:spMk id="33" creationId="{9323D83D-50D6-4040-A58B-FCEA340F886A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08:29.598" v="136"/>
          <ac:spMkLst>
            <pc:docMk/>
            <pc:sldMk cId="515496064" sldId="260"/>
            <ac:spMk id="35" creationId="{F10FD715-4DCE-4779-B634-EC78315EA213}"/>
          </ac:spMkLst>
        </pc:spChg>
        <pc:spChg chg="add del mod replId">
          <ac:chgData name="Makkar, Rakshit" userId="S::rmakkar@calstatela.edu::1aec1c9d-681c-42bd-9f0f-32c4c329cc72" providerId="AD" clId="Web-{F6BD7A94-6E5C-5950-5ABF-FE778C83AB83}" dt="2018-12-04T03:08:29.598" v="136"/>
          <ac:spMkLst>
            <pc:docMk/>
            <pc:sldMk cId="515496064" sldId="260"/>
            <ac:spMk id="41" creationId="{720BF9EA-8E9D-9143-9867-8B6037C5774B}"/>
          </ac:spMkLst>
        </pc:spChg>
        <pc:graphicFrameChg chg="add del">
          <ac:chgData name="Makkar, Rakshit" userId="S::rmakkar@calstatela.edu::1aec1c9d-681c-42bd-9f0f-32c4c329cc72" providerId="AD" clId="Web-{F6BD7A94-6E5C-5950-5ABF-FE778C83AB83}" dt="2018-12-04T03:05:50.223" v="125"/>
          <ac:graphicFrameMkLst>
            <pc:docMk/>
            <pc:sldMk cId="515496064" sldId="260"/>
            <ac:graphicFrameMk id="5" creationId="{184B0DB5-663C-4625-9C90-7CC1E499FBB9}"/>
          </ac:graphicFrameMkLst>
        </pc:graphicFrameChg>
        <pc:graphicFrameChg chg="add del">
          <ac:chgData name="Makkar, Rakshit" userId="S::rmakkar@calstatela.edu::1aec1c9d-681c-42bd-9f0f-32c4c329cc72" providerId="AD" clId="Web-{F6BD7A94-6E5C-5950-5ABF-FE778C83AB83}" dt="2018-12-04T03:08:19.317" v="133"/>
          <ac:graphicFrameMkLst>
            <pc:docMk/>
            <pc:sldMk cId="515496064" sldId="260"/>
            <ac:graphicFrameMk id="25" creationId="{40E1BA13-690E-40B4-8319-603CAB0E3A5C}"/>
          </ac:graphicFrameMkLst>
        </pc:graphicFrameChg>
        <pc:picChg chg="add">
          <ac:chgData name="Makkar, Rakshit" userId="S::rmakkar@calstatela.edu::1aec1c9d-681c-42bd-9f0f-32c4c329cc72" providerId="AD" clId="Web-{F6BD7A94-6E5C-5950-5ABF-FE778C83AB83}" dt="2018-12-04T03:05:54.535" v="128"/>
          <ac:picMkLst>
            <pc:docMk/>
            <pc:sldMk cId="515496064" sldId="260"/>
            <ac:picMk id="15" creationId="{2897127E-6CEF-446C-BE87-93B7C46E49D1}"/>
          </ac:picMkLst>
        </pc:picChg>
        <pc:cxnChg chg="add del">
          <ac:chgData name="Makkar, Rakshit" userId="S::rmakkar@calstatela.edu::1aec1c9d-681c-42bd-9f0f-32c4c329cc72" providerId="AD" clId="Web-{F6BD7A94-6E5C-5950-5ABF-FE778C83AB83}" dt="2018-12-04T03:05:54.332" v="127"/>
          <ac:cxnSpMkLst>
            <pc:docMk/>
            <pc:sldMk cId="515496064" sldId="260"/>
            <ac:cxnSpMk id="9" creationId="{2D72A2C9-F3CA-4216-8BAD-FA4C970C3C4E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5:46.051" v="123"/>
          <ac:cxnSpMkLst>
            <pc:docMk/>
            <pc:sldMk cId="515496064" sldId="260"/>
            <ac:cxnSpMk id="12" creationId="{45B5AFC7-2F07-4F7B-9151-E45D7548D8F3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8:15.239" v="131"/>
          <ac:cxnSpMkLst>
            <pc:docMk/>
            <pc:sldMk cId="515496064" sldId="260"/>
            <ac:cxnSpMk id="16" creationId="{AE6277B4-6A43-48AB-89B2-3442221619CC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8:15.239" v="131"/>
          <ac:cxnSpMkLst>
            <pc:docMk/>
            <pc:sldMk cId="515496064" sldId="260"/>
            <ac:cxnSpMk id="21" creationId="{7D1CBE93-B17D-4509-843C-82287C38032A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8:29.536" v="135"/>
          <ac:cxnSpMkLst>
            <pc:docMk/>
            <pc:sldMk cId="515496064" sldId="260"/>
            <ac:cxnSpMk id="29" creationId="{7D1CBE93-B17D-4509-843C-82287C38032A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08:29.536" v="135"/>
          <ac:cxnSpMkLst>
            <pc:docMk/>
            <pc:sldMk cId="515496064" sldId="260"/>
            <ac:cxnSpMk id="30" creationId="{AE6277B4-6A43-48AB-89B2-3442221619CC}"/>
          </ac:cxnSpMkLst>
        </pc:cxnChg>
        <pc:cxnChg chg="add">
          <ac:chgData name="Makkar, Rakshit" userId="S::rmakkar@calstatela.edu::1aec1c9d-681c-42bd-9f0f-32c4c329cc72" providerId="AD" clId="Web-{F6BD7A94-6E5C-5950-5ABF-FE778C83AB83}" dt="2018-12-04T03:08:29.598" v="136"/>
          <ac:cxnSpMkLst>
            <pc:docMk/>
            <pc:sldMk cId="515496064" sldId="260"/>
            <ac:cxnSpMk id="34" creationId="{1A1FE6BB-DFB2-4080-9B5E-076EF5DDE67B}"/>
          </ac:cxnSpMkLst>
        </pc:cxnChg>
      </pc:sldChg>
      <pc:sldChg chg="modSp">
        <pc:chgData name="Makkar, Rakshit" userId="S::rmakkar@calstatela.edu::1aec1c9d-681c-42bd-9f0f-32c4c329cc72" providerId="AD" clId="Web-{F6BD7A94-6E5C-5950-5ABF-FE778C83AB83}" dt="2018-12-04T02:59:38.534" v="82" actId="20577"/>
        <pc:sldMkLst>
          <pc:docMk/>
          <pc:sldMk cId="3927221183" sldId="262"/>
        </pc:sldMkLst>
        <pc:spChg chg="mod">
          <ac:chgData name="Makkar, Rakshit" userId="S::rmakkar@calstatela.edu::1aec1c9d-681c-42bd-9f0f-32c4c329cc72" providerId="AD" clId="Web-{F6BD7A94-6E5C-5950-5ABF-FE778C83AB83}" dt="2018-12-04T02:59:38.534" v="82" actId="20577"/>
          <ac:spMkLst>
            <pc:docMk/>
            <pc:sldMk cId="3927221183" sldId="262"/>
            <ac:spMk id="2" creationId="{F48AAF23-AA13-D949-8EF1-F761755829FD}"/>
          </ac:spMkLst>
        </pc:spChg>
      </pc:sldChg>
      <pc:sldChg chg="modSp">
        <pc:chgData name="Makkar, Rakshit" userId="S::rmakkar@calstatela.edu::1aec1c9d-681c-42bd-9f0f-32c4c329cc72" providerId="AD" clId="Web-{F6BD7A94-6E5C-5950-5ABF-FE778C83AB83}" dt="2018-12-04T03:01:16.722" v="119" actId="20577"/>
        <pc:sldMkLst>
          <pc:docMk/>
          <pc:sldMk cId="2745175316" sldId="263"/>
        </pc:sldMkLst>
        <pc:spChg chg="mod">
          <ac:chgData name="Makkar, Rakshit" userId="S::rmakkar@calstatela.edu::1aec1c9d-681c-42bd-9f0f-32c4c329cc72" providerId="AD" clId="Web-{F6BD7A94-6E5C-5950-5ABF-FE778C83AB83}" dt="2018-12-04T03:01:16.722" v="119" actId="20577"/>
          <ac:spMkLst>
            <pc:docMk/>
            <pc:sldMk cId="2745175316" sldId="263"/>
            <ac:spMk id="2" creationId="{FA3D1489-67F4-F843-8354-48346607195E}"/>
          </ac:spMkLst>
        </pc:spChg>
        <pc:spChg chg="mod">
          <ac:chgData name="Makkar, Rakshit" userId="S::rmakkar@calstatela.edu::1aec1c9d-681c-42bd-9f0f-32c4c329cc72" providerId="AD" clId="Web-{F6BD7A94-6E5C-5950-5ABF-FE778C83AB83}" dt="2018-12-03T22:33:11.049" v="2" actId="20577"/>
          <ac:spMkLst>
            <pc:docMk/>
            <pc:sldMk cId="2745175316" sldId="263"/>
            <ac:spMk id="6" creationId="{53FBEBC5-630F-324F-89A6-C92DEDE58FF1}"/>
          </ac:spMkLst>
        </pc:spChg>
      </pc:sldChg>
      <pc:sldChg chg="modSp new">
        <pc:chgData name="Makkar, Rakshit" userId="S::rmakkar@calstatela.edu::1aec1c9d-681c-42bd-9f0f-32c4c329cc72" providerId="AD" clId="Web-{F6BD7A94-6E5C-5950-5ABF-FE778C83AB83}" dt="2018-12-03T22:36:07.345" v="10" actId="20577"/>
        <pc:sldMkLst>
          <pc:docMk/>
          <pc:sldMk cId="3732722825" sldId="266"/>
        </pc:sldMkLst>
        <pc:spChg chg="mod">
          <ac:chgData name="Makkar, Rakshit" userId="S::rmakkar@calstatela.edu::1aec1c9d-681c-42bd-9f0f-32c4c329cc72" providerId="AD" clId="Web-{F6BD7A94-6E5C-5950-5ABF-FE778C83AB83}" dt="2018-12-03T22:36:07.345" v="10" actId="20577"/>
          <ac:spMkLst>
            <pc:docMk/>
            <pc:sldMk cId="3732722825" sldId="266"/>
            <ac:spMk id="2" creationId="{AC6AEB3E-DE33-49D6-9D76-799C3C8D04A0}"/>
          </ac:spMkLst>
        </pc:spChg>
      </pc:sldChg>
      <pc:sldChg chg="addSp delSp modSp new mod setBg delDesignElem">
        <pc:chgData name="Makkar, Rakshit" userId="S::rmakkar@calstatela.edu::1aec1c9d-681c-42bd-9f0f-32c4c329cc72" providerId="AD" clId="Web-{F6BD7A94-6E5C-5950-5ABF-FE778C83AB83}" dt="2018-12-04T03:16:34.647" v="159"/>
        <pc:sldMkLst>
          <pc:docMk/>
          <pc:sldMk cId="138565242" sldId="267"/>
        </pc:sldMkLst>
        <pc:spChg chg="mod ord">
          <ac:chgData name="Makkar, Rakshit" userId="S::rmakkar@calstatela.edu::1aec1c9d-681c-42bd-9f0f-32c4c329cc72" providerId="AD" clId="Web-{F6BD7A94-6E5C-5950-5ABF-FE778C83AB83}" dt="2018-12-04T03:11:39.349" v="154" actId="20577"/>
          <ac:spMkLst>
            <pc:docMk/>
            <pc:sldMk cId="138565242" sldId="267"/>
            <ac:spMk id="2" creationId="{25501158-C294-4EB7-8D5C-A27577568466}"/>
          </ac:spMkLst>
        </pc:spChg>
        <pc:spChg chg="del">
          <ac:chgData name="Makkar, Rakshit" userId="S::rmakkar@calstatela.edu::1aec1c9d-681c-42bd-9f0f-32c4c329cc72" providerId="AD" clId="Web-{F6BD7A94-6E5C-5950-5ABF-FE778C83AB83}" dt="2018-12-03T22:36:13.548" v="12"/>
          <ac:spMkLst>
            <pc:docMk/>
            <pc:sldMk cId="138565242" sldId="267"/>
            <ac:spMk id="3" creationId="{3045B762-F9E3-4A1F-A7D9-BA4FF8FDB089}"/>
          </ac:spMkLst>
        </pc:spChg>
        <pc:spChg chg="add del mod">
          <ac:chgData name="Makkar, Rakshit" userId="S::rmakkar@calstatela.edu::1aec1c9d-681c-42bd-9f0f-32c4c329cc72" providerId="AD" clId="Web-{F6BD7A94-6E5C-5950-5ABF-FE778C83AB83}" dt="2018-12-04T02:01:10.583" v="27"/>
          <ac:spMkLst>
            <pc:docMk/>
            <pc:sldMk cId="138565242" sldId="267"/>
            <ac:spMk id="5" creationId="{ECE35559-C78A-4C1F-A890-98D8EB6705C5}"/>
          </ac:spMkLst>
        </pc:spChg>
        <pc:spChg chg="add del mod">
          <ac:chgData name="Makkar, Rakshit" userId="S::rmakkar@calstatela.edu::1aec1c9d-681c-42bd-9f0f-32c4c329cc72" providerId="AD" clId="Web-{F6BD7A94-6E5C-5950-5ABF-FE778C83AB83}" dt="2018-12-04T03:11:18.708" v="152"/>
          <ac:spMkLst>
            <pc:docMk/>
            <pc:sldMk cId="138565242" sldId="267"/>
            <ac:spMk id="10" creationId="{EFB25C80-4D1D-4701-B3FB-C0BF5910139E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2:01:40.271" v="33"/>
          <ac:spMkLst>
            <pc:docMk/>
            <pc:sldMk cId="138565242" sldId="267"/>
            <ac:spMk id="13" creationId="{B9C04DC5-313B-4FE4-B868-5672A376419F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1:00.177" v="148"/>
          <ac:spMkLst>
            <pc:docMk/>
            <pc:sldMk cId="138565242" sldId="267"/>
            <ac:spMk id="14" creationId="{9F4444CE-BC8D-4D61-B303-4C05614E62AB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1:00.177" v="148"/>
          <ac:spMkLst>
            <pc:docMk/>
            <pc:sldMk cId="138565242" sldId="267"/>
            <ac:spMk id="16" creationId="{62423CA5-E2E1-4789-B759-9906C1C94063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1:00.177" v="148"/>
          <ac:spMkLst>
            <pc:docMk/>
            <pc:sldMk cId="138565242" sldId="267"/>
            <ac:spMk id="18" creationId="{73772B81-181F-48B7-8826-4D9686D15DF5}"/>
          </ac:spMkLst>
        </pc:spChg>
        <pc:spChg chg="add">
          <ac:chgData name="Makkar, Rakshit" userId="S::rmakkar@calstatela.edu::1aec1c9d-681c-42bd-9f0f-32c4c329cc72" providerId="AD" clId="Web-{F6BD7A94-6E5C-5950-5ABF-FE778C83AB83}" dt="2018-12-03T22:36:25.360" v="13"/>
          <ac:spMkLst>
            <pc:docMk/>
            <pc:sldMk cId="138565242" sldId="267"/>
            <ac:spMk id="19" creationId="{329FDD08-42D8-4AFF-90E5-5DAA5BC4CBD8}"/>
          </ac:spMkLst>
        </pc:spChg>
        <pc:spChg chg="add">
          <ac:chgData name="Makkar, Rakshit" userId="S::rmakkar@calstatela.edu::1aec1c9d-681c-42bd-9f0f-32c4c329cc72" providerId="AD" clId="Web-{F6BD7A94-6E5C-5950-5ABF-FE778C83AB83}" dt="2018-12-04T03:11:00.177" v="148"/>
          <ac:spMkLst>
            <pc:docMk/>
            <pc:sldMk cId="138565242" sldId="267"/>
            <ac:spMk id="20" creationId="{B2205F6E-03C6-4E92-877C-E2482F6599AA}"/>
          </ac:spMkLst>
        </pc:spChg>
        <pc:spChg chg="add">
          <ac:chgData name="Makkar, Rakshit" userId="S::rmakkar@calstatela.edu::1aec1c9d-681c-42bd-9f0f-32c4c329cc72" providerId="AD" clId="Web-{F6BD7A94-6E5C-5950-5ABF-FE778C83AB83}" dt="2018-12-03T22:36:25.360" v="13"/>
          <ac:spMkLst>
            <pc:docMk/>
            <pc:sldMk cId="138565242" sldId="267"/>
            <ac:spMk id="21" creationId="{4C1E981B-F06E-48B4-9275-F4B261AFCAC0}"/>
          </ac:spMkLst>
        </pc:spChg>
        <pc:spChg chg="add">
          <ac:chgData name="Makkar, Rakshit" userId="S::rmakkar@calstatela.edu::1aec1c9d-681c-42bd-9f0f-32c4c329cc72" providerId="AD" clId="Web-{F6BD7A94-6E5C-5950-5ABF-FE778C83AB83}" dt="2018-12-03T22:36:25.360" v="13"/>
          <ac:spMkLst>
            <pc:docMk/>
            <pc:sldMk cId="138565242" sldId="267"/>
            <ac:spMk id="23" creationId="{312E2C24-0CD2-4071-8CE2-B059993A99EF}"/>
          </ac:spMkLst>
        </pc:spChg>
        <pc:spChg chg="add">
          <ac:chgData name="Makkar, Rakshit" userId="S::rmakkar@calstatela.edu::1aec1c9d-681c-42bd-9f0f-32c4c329cc72" providerId="AD" clId="Web-{F6BD7A94-6E5C-5950-5ABF-FE778C83AB83}" dt="2018-12-03T22:36:25.360" v="13"/>
          <ac:spMkLst>
            <pc:docMk/>
            <pc:sldMk cId="138565242" sldId="267"/>
            <ac:spMk id="25" creationId="{24F1DC13-C830-4B86-A9C6-927F5C55DBD7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0" creationId="{948AE52C-AD58-4D7E-BBEC-741EA69A9079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1" creationId="{40EA1C2A-B332-4211-8479-EA99BC303EF5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2" creationId="{EB3158C7-B011-4D27-BC9D-27EA5BE02D03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3" creationId="{24A97CC0-C913-4A9C-B6E8-755C7D15EAC8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5" creationId="{9DFA36DF-98BD-46D3-A75B-97154DB48262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7" creationId="{D1D22F90-51DE-40F7-96EE-8E9894DF0E7E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39" creationId="{F45D120E-4F36-4767-98FA-949993B8E1AC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41" creationId="{B541A2F0-1EDC-4D03-94AC-35BC742CEAC9}"/>
          </ac:spMkLst>
        </pc:spChg>
        <pc:spChg chg="add del">
          <ac:chgData name="Makkar, Rakshit" userId="S::rmakkar@calstatela.edu::1aec1c9d-681c-42bd-9f0f-32c4c329cc72" providerId="AD" clId="Web-{F6BD7A94-6E5C-5950-5ABF-FE778C83AB83}" dt="2018-12-04T03:11:00.005" v="147"/>
          <ac:spMkLst>
            <pc:docMk/>
            <pc:sldMk cId="138565242" sldId="267"/>
            <ac:spMk id="43" creationId="{08CE2AE4-51CC-4060-8818-423BB07BF3D4}"/>
          </ac:spMkLst>
        </pc:spChg>
        <pc:grpChg chg="add del">
          <ac:chgData name="Makkar, Rakshit" userId="S::rmakkar@calstatela.edu::1aec1c9d-681c-42bd-9f0f-32c4c329cc72" providerId="AD" clId="Web-{F6BD7A94-6E5C-5950-5ABF-FE778C83AB83}" dt="2018-12-04T03:11:00.005" v="147"/>
          <ac:grpSpMkLst>
            <pc:docMk/>
            <pc:sldMk cId="138565242" sldId="267"/>
            <ac:grpSpMk id="8" creationId="{A5AFB369-4673-4727-A7CD-D86AFE0AE069}"/>
          </ac:grpSpMkLst>
        </pc:grpChg>
        <pc:picChg chg="add del mod ord">
          <ac:chgData name="Makkar, Rakshit" userId="S::rmakkar@calstatela.edu::1aec1c9d-681c-42bd-9f0f-32c4c329cc72" providerId="AD" clId="Web-{F6BD7A94-6E5C-5950-5ABF-FE778C83AB83}" dt="2018-12-04T02:01:03.068" v="26"/>
          <ac:picMkLst>
            <pc:docMk/>
            <pc:sldMk cId="138565242" sldId="267"/>
            <ac:picMk id="4" creationId="{936C9AD6-64A5-48C1-B793-B91EB6BEC356}"/>
          </ac:picMkLst>
        </pc:picChg>
        <pc:picChg chg="add">
          <ac:chgData name="Makkar, Rakshit" userId="S::rmakkar@calstatela.edu::1aec1c9d-681c-42bd-9f0f-32c4c329cc72" providerId="AD" clId="Web-{F6BD7A94-6E5C-5950-5ABF-FE778C83AB83}" dt="2018-12-03T22:36:25.360" v="13"/>
          <ac:picMkLst>
            <pc:docMk/>
            <pc:sldMk cId="138565242" sldId="267"/>
            <ac:picMk id="9" creationId="{7594FC8B-8CD2-407F-94F1-9C71F5AEC2B6}"/>
          </ac:picMkLst>
        </pc:picChg>
        <pc:picChg chg="add">
          <ac:chgData name="Makkar, Rakshit" userId="S::rmakkar@calstatela.edu::1aec1c9d-681c-42bd-9f0f-32c4c329cc72" providerId="AD" clId="Web-{F6BD7A94-6E5C-5950-5ABF-FE778C83AB83}" dt="2018-12-03T22:36:25.360" v="13"/>
          <ac:picMkLst>
            <pc:docMk/>
            <pc:sldMk cId="138565242" sldId="267"/>
            <ac:picMk id="11" creationId="{DBABC971-8D40-4A4F-AC60-28B9172789B9}"/>
          </ac:picMkLst>
        </pc:picChg>
        <pc:picChg chg="add">
          <ac:chgData name="Makkar, Rakshit" userId="S::rmakkar@calstatela.edu::1aec1c9d-681c-42bd-9f0f-32c4c329cc72" providerId="AD" clId="Web-{F6BD7A94-6E5C-5950-5ABF-FE778C83AB83}" dt="2018-12-04T03:11:00.177" v="148"/>
          <ac:picMkLst>
            <pc:docMk/>
            <pc:sldMk cId="138565242" sldId="267"/>
            <ac:picMk id="12" creationId="{6C606BE5-A45E-4142-AA28-F99436B2BE0E}"/>
          </ac:picMkLst>
        </pc:picChg>
        <pc:picChg chg="add del mod ord replId">
          <ac:chgData name="Makkar, Rakshit" userId="S::rmakkar@calstatela.edu::1aec1c9d-681c-42bd-9f0f-32c4c329cc72" providerId="AD" clId="Web-{F6BD7A94-6E5C-5950-5ABF-FE778C83AB83}" dt="2018-12-04T03:11:00.177" v="148"/>
          <ac:picMkLst>
            <pc:docMk/>
            <pc:sldMk cId="138565242" sldId="267"/>
            <ac:picMk id="13" creationId="{6C606BE5-A45E-4142-AA28-F99436B2BE0E}"/>
          </ac:picMkLst>
        </pc:picChg>
        <pc:picChg chg="add">
          <ac:chgData name="Makkar, Rakshit" userId="S::rmakkar@calstatela.edu::1aec1c9d-681c-42bd-9f0f-32c4c329cc72" providerId="AD" clId="Web-{F6BD7A94-6E5C-5950-5ABF-FE778C83AB83}" dt="2018-12-03T22:36:25.360" v="13"/>
          <ac:picMkLst>
            <pc:docMk/>
            <pc:sldMk cId="138565242" sldId="267"/>
            <ac:picMk id="15" creationId="{791AE23E-90C9-4963-96E2-8DADBFC3BC09}"/>
          </ac:picMkLst>
        </pc:picChg>
        <pc:picChg chg="add">
          <ac:chgData name="Makkar, Rakshit" userId="S::rmakkar@calstatela.edu::1aec1c9d-681c-42bd-9f0f-32c4c329cc72" providerId="AD" clId="Web-{F6BD7A94-6E5C-5950-5ABF-FE778C83AB83}" dt="2018-12-03T22:36:25.360" v="13"/>
          <ac:picMkLst>
            <pc:docMk/>
            <pc:sldMk cId="138565242" sldId="267"/>
            <ac:picMk id="17" creationId="{C5F93E90-4379-4AAC-B021-E5FA6D974AED}"/>
          </ac:picMkLst>
        </pc:picChg>
        <pc:cxnChg chg="add del">
          <ac:chgData name="Makkar, Rakshit" userId="S::rmakkar@calstatela.edu::1aec1c9d-681c-42bd-9f0f-32c4c329cc72" providerId="AD" clId="Web-{F6BD7A94-6E5C-5950-5ABF-FE778C83AB83}" dt="2018-12-04T03:11:00.005" v="147"/>
          <ac:cxnSpMkLst>
            <pc:docMk/>
            <pc:sldMk cId="138565242" sldId="267"/>
            <ac:cxnSpMk id="27" creationId="{7295AA18-FA8B-4B5D-9477-7F5F51288FEC}"/>
          </ac:cxnSpMkLst>
        </pc:cxnChg>
        <pc:cxnChg chg="add del">
          <ac:chgData name="Makkar, Rakshit" userId="S::rmakkar@calstatela.edu::1aec1c9d-681c-42bd-9f0f-32c4c329cc72" providerId="AD" clId="Web-{F6BD7A94-6E5C-5950-5ABF-FE778C83AB83}" dt="2018-12-04T03:11:00.005" v="147"/>
          <ac:cxnSpMkLst>
            <pc:docMk/>
            <pc:sldMk cId="138565242" sldId="267"/>
            <ac:cxnSpMk id="29" creationId="{5E377175-C211-4D7B-89F7-92406DBD7346}"/>
          </ac:cxnSpMkLst>
        </pc:cxnChg>
      </pc:sldChg>
      <pc:sldChg chg="modSp new">
        <pc:chgData name="Makkar, Rakshit" userId="S::rmakkar@calstatela.edu::1aec1c9d-681c-42bd-9f0f-32c4c329cc72" providerId="AD" clId="Web-{F6BD7A94-6E5C-5950-5ABF-FE778C83AB83}" dt="2018-12-04T02:02:18.287" v="42" actId="20577"/>
        <pc:sldMkLst>
          <pc:docMk/>
          <pc:sldMk cId="2530710845" sldId="268"/>
        </pc:sldMkLst>
        <pc:spChg chg="mod">
          <ac:chgData name="Makkar, Rakshit" userId="S::rmakkar@calstatela.edu::1aec1c9d-681c-42bd-9f0f-32c4c329cc72" providerId="AD" clId="Web-{F6BD7A94-6E5C-5950-5ABF-FE778C83AB83}" dt="2018-12-04T02:02:18.287" v="42" actId="20577"/>
          <ac:spMkLst>
            <pc:docMk/>
            <pc:sldMk cId="2530710845" sldId="268"/>
            <ac:spMk id="2" creationId="{B489B134-0394-4897-8A23-3A29AC6D5245}"/>
          </ac:spMkLst>
        </pc:spChg>
      </pc:sldChg>
    </pc:docChg>
  </pc:docChgLst>
  <pc:docChgLst>
    <pc:chgData name="Makkar, Rakshit" userId="S::rmakkar@calstatela.edu::1aec1c9d-681c-42bd-9f0f-32c4c329cc72" providerId="AD" clId="Web-{0FCA7E9E-332E-FBFE-F026-69A80BC0C167}"/>
    <pc:docChg chg="addSld delSld modSld">
      <pc:chgData name="Makkar, Rakshit" userId="S::rmakkar@calstatela.edu::1aec1c9d-681c-42bd-9f0f-32c4c329cc72" providerId="AD" clId="Web-{0FCA7E9E-332E-FBFE-F026-69A80BC0C167}" dt="2018-12-06T04:42:16.104" v="89"/>
      <pc:docMkLst>
        <pc:docMk/>
      </pc:docMkLst>
      <pc:sldChg chg="modSp">
        <pc:chgData name="Makkar, Rakshit" userId="S::rmakkar@calstatela.edu::1aec1c9d-681c-42bd-9f0f-32c4c329cc72" providerId="AD" clId="Web-{0FCA7E9E-332E-FBFE-F026-69A80BC0C167}" dt="2018-12-06T04:37:38.150" v="5" actId="20577"/>
        <pc:sldMkLst>
          <pc:docMk/>
          <pc:sldMk cId="3927221183" sldId="262"/>
        </pc:sldMkLst>
        <pc:spChg chg="mod">
          <ac:chgData name="Makkar, Rakshit" userId="S::rmakkar@calstatela.edu::1aec1c9d-681c-42bd-9f0f-32c4c329cc72" providerId="AD" clId="Web-{0FCA7E9E-332E-FBFE-F026-69A80BC0C167}" dt="2018-12-06T04:37:38.150" v="5" actId="20577"/>
          <ac:spMkLst>
            <pc:docMk/>
            <pc:sldMk cId="3927221183" sldId="262"/>
            <ac:spMk id="3" creationId="{6EB934C1-BE9B-104F-B0B1-BD457311830F}"/>
          </ac:spMkLst>
        </pc:spChg>
      </pc:sldChg>
      <pc:sldChg chg="modSp">
        <pc:chgData name="Makkar, Rakshit" userId="S::rmakkar@calstatela.edu::1aec1c9d-681c-42bd-9f0f-32c4c329cc72" providerId="AD" clId="Web-{0FCA7E9E-332E-FBFE-F026-69A80BC0C167}" dt="2018-12-06T04:40:03.057" v="10" actId="20577"/>
        <pc:sldMkLst>
          <pc:docMk/>
          <pc:sldMk cId="621053921" sldId="270"/>
        </pc:sldMkLst>
        <pc:spChg chg="mod">
          <ac:chgData name="Makkar, Rakshit" userId="S::rmakkar@calstatela.edu::1aec1c9d-681c-42bd-9f0f-32c4c329cc72" providerId="AD" clId="Web-{0FCA7E9E-332E-FBFE-F026-69A80BC0C167}" dt="2018-12-06T04:40:03.057" v="10" actId="20577"/>
          <ac:spMkLst>
            <pc:docMk/>
            <pc:sldMk cId="621053921" sldId="270"/>
            <ac:spMk id="3" creationId="{341C7CA1-E84F-7A47-A684-4AAECDF5D6D6}"/>
          </ac:spMkLst>
        </pc:spChg>
      </pc:sldChg>
      <pc:sldChg chg="modSp">
        <pc:chgData name="Makkar, Rakshit" userId="S::rmakkar@calstatela.edu::1aec1c9d-681c-42bd-9f0f-32c4c329cc72" providerId="AD" clId="Web-{0FCA7E9E-332E-FBFE-F026-69A80BC0C167}" dt="2018-12-06T04:37:08.088" v="2" actId="20577"/>
        <pc:sldMkLst>
          <pc:docMk/>
          <pc:sldMk cId="2225128830" sldId="276"/>
        </pc:sldMkLst>
        <pc:spChg chg="mod">
          <ac:chgData name="Makkar, Rakshit" userId="S::rmakkar@calstatela.edu::1aec1c9d-681c-42bd-9f0f-32c4c329cc72" providerId="AD" clId="Web-{0FCA7E9E-332E-FBFE-F026-69A80BC0C167}" dt="2018-12-06T04:37:08.088" v="2" actId="20577"/>
          <ac:spMkLst>
            <pc:docMk/>
            <pc:sldMk cId="2225128830" sldId="276"/>
            <ac:spMk id="2" creationId="{56DC9E49-433C-4984-9651-FEE32E5AFA4A}"/>
          </ac:spMkLst>
        </pc:spChg>
      </pc:sldChg>
      <pc:sldChg chg="addSp modSp new del mod setBg">
        <pc:chgData name="Makkar, Rakshit" userId="S::rmakkar@calstatela.edu::1aec1c9d-681c-42bd-9f0f-32c4c329cc72" providerId="AD" clId="Web-{0FCA7E9E-332E-FBFE-F026-69A80BC0C167}" dt="2018-12-06T04:42:16.104" v="89"/>
        <pc:sldMkLst>
          <pc:docMk/>
          <pc:sldMk cId="1813727401" sldId="300"/>
        </pc:sldMkLst>
        <pc:spChg chg="mod">
          <ac:chgData name="Makkar, Rakshit" userId="S::rmakkar@calstatela.edu::1aec1c9d-681c-42bd-9f0f-32c4c329cc72" providerId="AD" clId="Web-{0FCA7E9E-332E-FBFE-F026-69A80BC0C167}" dt="2018-12-06T04:41:50.495" v="82"/>
          <ac:spMkLst>
            <pc:docMk/>
            <pc:sldMk cId="1813727401" sldId="300"/>
            <ac:spMk id="2" creationId="{8A3DC328-114C-4C73-B87A-96B74B751AAD}"/>
          </ac:spMkLst>
        </pc:spChg>
        <pc:spChg chg="mod">
          <ac:chgData name="Makkar, Rakshit" userId="S::rmakkar@calstatela.edu::1aec1c9d-681c-42bd-9f0f-32c4c329cc72" providerId="AD" clId="Web-{0FCA7E9E-332E-FBFE-F026-69A80BC0C167}" dt="2018-12-06T04:42:15.886" v="87" actId="20577"/>
          <ac:spMkLst>
            <pc:docMk/>
            <pc:sldMk cId="1813727401" sldId="300"/>
            <ac:spMk id="3" creationId="{E26E58F3-84DF-49C5-91E0-31721A3C1B28}"/>
          </ac:spMkLst>
        </pc:spChg>
        <pc:spChg chg="add">
          <ac:chgData name="Makkar, Rakshit" userId="S::rmakkar@calstatela.edu::1aec1c9d-681c-42bd-9f0f-32c4c329cc72" providerId="AD" clId="Web-{0FCA7E9E-332E-FBFE-F026-69A80BC0C167}" dt="2018-12-06T04:41:50.495" v="82"/>
          <ac:spMkLst>
            <pc:docMk/>
            <pc:sldMk cId="1813727401" sldId="300"/>
            <ac:spMk id="8" creationId="{3741B58E-3B65-4A01-A276-975AB2CF8A08}"/>
          </ac:spMkLst>
        </pc:spChg>
        <pc:spChg chg="add">
          <ac:chgData name="Makkar, Rakshit" userId="S::rmakkar@calstatela.edu::1aec1c9d-681c-42bd-9f0f-32c4c329cc72" providerId="AD" clId="Web-{0FCA7E9E-332E-FBFE-F026-69A80BC0C167}" dt="2018-12-06T04:41:50.495" v="82"/>
          <ac:spMkLst>
            <pc:docMk/>
            <pc:sldMk cId="1813727401" sldId="300"/>
            <ac:spMk id="10" creationId="{7AAC67C3-831B-4AB1-A259-DFB839CAFAFC}"/>
          </ac:spMkLst>
        </pc:spChg>
        <pc:spChg chg="add">
          <ac:chgData name="Makkar, Rakshit" userId="S::rmakkar@calstatela.edu::1aec1c9d-681c-42bd-9f0f-32c4c329cc72" providerId="AD" clId="Web-{0FCA7E9E-332E-FBFE-F026-69A80BC0C167}" dt="2018-12-06T04:41:50.495" v="82"/>
          <ac:spMkLst>
            <pc:docMk/>
            <pc:sldMk cId="1813727401" sldId="300"/>
            <ac:spMk id="12" creationId="{054B3F04-9EAC-45C0-B3CE-0387EEA10A0C}"/>
          </ac:spMkLst>
        </pc:spChg>
      </pc:sldChg>
    </pc:docChg>
  </pc:docChgLst>
  <pc:docChgLst>
    <pc:chgData name="Makkar, Rakshit" userId="S::rmakkar@calstatela.edu::1aec1c9d-681c-42bd-9f0f-32c4c329cc72" providerId="AD" clId="Web-{D3162A7D-BD6E-AD69-DA61-FDF903BA7016}"/>
    <pc:docChg chg="addSld modSld">
      <pc:chgData name="Makkar, Rakshit" userId="S::rmakkar@calstatela.edu::1aec1c9d-681c-42bd-9f0f-32c4c329cc72" providerId="AD" clId="Web-{D3162A7D-BD6E-AD69-DA61-FDF903BA7016}" dt="2018-12-06T23:39:58.845" v="225" actId="20577"/>
      <pc:docMkLst>
        <pc:docMk/>
      </pc:docMkLst>
      <pc:sldChg chg="modSp">
        <pc:chgData name="Makkar, Rakshit" userId="S::rmakkar@calstatela.edu::1aec1c9d-681c-42bd-9f0f-32c4c329cc72" providerId="AD" clId="Web-{D3162A7D-BD6E-AD69-DA61-FDF903BA7016}" dt="2018-12-06T23:39:58.845" v="225" actId="20577"/>
        <pc:sldMkLst>
          <pc:docMk/>
          <pc:sldMk cId="3198670060" sldId="259"/>
        </pc:sldMkLst>
        <pc:spChg chg="mod">
          <ac:chgData name="Makkar, Rakshit" userId="S::rmakkar@calstatela.edu::1aec1c9d-681c-42bd-9f0f-32c4c329cc72" providerId="AD" clId="Web-{D3162A7D-BD6E-AD69-DA61-FDF903BA7016}" dt="2018-12-06T23:39:33.032" v="220" actId="20577"/>
          <ac:spMkLst>
            <pc:docMk/>
            <pc:sldMk cId="3198670060" sldId="259"/>
            <ac:spMk id="19" creationId="{855B2C54-7725-4A02-A94F-58AD5C2646A5}"/>
          </ac:spMkLst>
        </pc:spChg>
        <pc:spChg chg="mod">
          <ac:chgData name="Makkar, Rakshit" userId="S::rmakkar@calstatela.edu::1aec1c9d-681c-42bd-9f0f-32c4c329cc72" providerId="AD" clId="Web-{D3162A7D-BD6E-AD69-DA61-FDF903BA7016}" dt="2018-12-06T23:39:38.860" v="221" actId="20577"/>
          <ac:spMkLst>
            <pc:docMk/>
            <pc:sldMk cId="3198670060" sldId="259"/>
            <ac:spMk id="20" creationId="{7364F0FE-40AF-4CC6-9B98-0F61281B5B2B}"/>
          </ac:spMkLst>
        </pc:spChg>
        <pc:spChg chg="mod">
          <ac:chgData name="Makkar, Rakshit" userId="S::rmakkar@calstatela.edu::1aec1c9d-681c-42bd-9f0f-32c4c329cc72" providerId="AD" clId="Web-{D3162A7D-BD6E-AD69-DA61-FDF903BA7016}" dt="2018-12-06T23:39:48.516" v="223" actId="20577"/>
          <ac:spMkLst>
            <pc:docMk/>
            <pc:sldMk cId="3198670060" sldId="259"/>
            <ac:spMk id="21" creationId="{D5D6CAD6-5DDF-45C7-8BFD-591138B7257F}"/>
          </ac:spMkLst>
        </pc:spChg>
        <pc:spChg chg="mod">
          <ac:chgData name="Makkar, Rakshit" userId="S::rmakkar@calstatela.edu::1aec1c9d-681c-42bd-9f0f-32c4c329cc72" providerId="AD" clId="Web-{D3162A7D-BD6E-AD69-DA61-FDF903BA7016}" dt="2018-12-06T23:39:43.985" v="222" actId="20577"/>
          <ac:spMkLst>
            <pc:docMk/>
            <pc:sldMk cId="3198670060" sldId="259"/>
            <ac:spMk id="22" creationId="{80C4AAA0-1164-42D8-87FC-4A3682D8D789}"/>
          </ac:spMkLst>
        </pc:spChg>
        <pc:spChg chg="mod">
          <ac:chgData name="Makkar, Rakshit" userId="S::rmakkar@calstatela.edu::1aec1c9d-681c-42bd-9f0f-32c4c329cc72" providerId="AD" clId="Web-{D3162A7D-BD6E-AD69-DA61-FDF903BA7016}" dt="2018-12-06T23:39:58.845" v="225" actId="20577"/>
          <ac:spMkLst>
            <pc:docMk/>
            <pc:sldMk cId="3198670060" sldId="259"/>
            <ac:spMk id="23" creationId="{14743028-9ACC-496B-8CEF-1CBFC1DAF82E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8:45.423" v="214" actId="20577"/>
        <pc:sldMkLst>
          <pc:docMk/>
          <pc:sldMk cId="3732722825" sldId="266"/>
        </pc:sldMkLst>
        <pc:spChg chg="mod">
          <ac:chgData name="Makkar, Rakshit" userId="S::rmakkar@calstatela.edu::1aec1c9d-681c-42bd-9f0f-32c4c329cc72" providerId="AD" clId="Web-{D3162A7D-BD6E-AD69-DA61-FDF903BA7016}" dt="2018-12-06T23:38:45.423" v="214" actId="20577"/>
          <ac:spMkLst>
            <pc:docMk/>
            <pc:sldMk cId="3732722825" sldId="266"/>
            <ac:spMk id="3" creationId="{467B2FE9-844C-4323-B0BB-B7DB7683EC29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8:38.563" v="211" actId="20577"/>
        <pc:sldMkLst>
          <pc:docMk/>
          <pc:sldMk cId="2530710845" sldId="268"/>
        </pc:sldMkLst>
        <pc:spChg chg="mod">
          <ac:chgData name="Makkar, Rakshit" userId="S::rmakkar@calstatela.edu::1aec1c9d-681c-42bd-9f0f-32c4c329cc72" providerId="AD" clId="Web-{D3162A7D-BD6E-AD69-DA61-FDF903BA7016}" dt="2018-12-06T23:38:38.563" v="211" actId="20577"/>
          <ac:spMkLst>
            <pc:docMk/>
            <pc:sldMk cId="2530710845" sldId="268"/>
            <ac:spMk id="3" creationId="{6569B529-784B-4F94-99BD-2D0ADE852FA3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8:29.204" v="208" actId="20577"/>
        <pc:sldMkLst>
          <pc:docMk/>
          <pc:sldMk cId="621053921" sldId="270"/>
        </pc:sldMkLst>
        <pc:spChg chg="mod">
          <ac:chgData name="Makkar, Rakshit" userId="S::rmakkar@calstatela.edu::1aec1c9d-681c-42bd-9f0f-32c4c329cc72" providerId="AD" clId="Web-{D3162A7D-BD6E-AD69-DA61-FDF903BA7016}" dt="2018-12-06T23:38:29.204" v="208" actId="20577"/>
          <ac:spMkLst>
            <pc:docMk/>
            <pc:sldMk cId="621053921" sldId="270"/>
            <ac:spMk id="3" creationId="{341C7CA1-E84F-7A47-A684-4AAECDF5D6D6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7:20.235" v="180" actId="20577"/>
        <pc:sldMkLst>
          <pc:docMk/>
          <pc:sldMk cId="2566240907" sldId="272"/>
        </pc:sldMkLst>
        <pc:spChg chg="mod">
          <ac:chgData name="Makkar, Rakshit" userId="S::rmakkar@calstatela.edu::1aec1c9d-681c-42bd-9f0f-32c4c329cc72" providerId="AD" clId="Web-{D3162A7D-BD6E-AD69-DA61-FDF903BA7016}" dt="2018-12-06T23:37:20.235" v="180" actId="20577"/>
          <ac:spMkLst>
            <pc:docMk/>
            <pc:sldMk cId="2566240907" sldId="272"/>
            <ac:spMk id="3" creationId="{D086CFB1-883C-7648-BA06-B350CBAB0699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7:32.157" v="184" actId="20577"/>
        <pc:sldMkLst>
          <pc:docMk/>
          <pc:sldMk cId="3956661294" sldId="278"/>
        </pc:sldMkLst>
        <pc:spChg chg="mod">
          <ac:chgData name="Makkar, Rakshit" userId="S::rmakkar@calstatela.edu::1aec1c9d-681c-42bd-9f0f-32c4c329cc72" providerId="AD" clId="Web-{D3162A7D-BD6E-AD69-DA61-FDF903BA7016}" dt="2018-12-06T23:37:32.157" v="184" actId="20577"/>
          <ac:spMkLst>
            <pc:docMk/>
            <pc:sldMk cId="3956661294" sldId="278"/>
            <ac:spMk id="3" creationId="{4F23386F-0AD2-B54E-9658-6A0285FFDB93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7:42.844" v="188" actId="20577"/>
        <pc:sldMkLst>
          <pc:docMk/>
          <pc:sldMk cId="2338730991" sldId="279"/>
        </pc:sldMkLst>
        <pc:spChg chg="mod">
          <ac:chgData name="Makkar, Rakshit" userId="S::rmakkar@calstatela.edu::1aec1c9d-681c-42bd-9f0f-32c4c329cc72" providerId="AD" clId="Web-{D3162A7D-BD6E-AD69-DA61-FDF903BA7016}" dt="2018-12-06T23:37:42.844" v="188" actId="20577"/>
          <ac:spMkLst>
            <pc:docMk/>
            <pc:sldMk cId="2338730991" sldId="279"/>
            <ac:spMk id="3" creationId="{F99A5941-26B6-ED42-8271-2F465C66E560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7:51.297" v="192" actId="20577"/>
        <pc:sldMkLst>
          <pc:docMk/>
          <pc:sldMk cId="1903577788" sldId="290"/>
        </pc:sldMkLst>
        <pc:spChg chg="mod">
          <ac:chgData name="Makkar, Rakshit" userId="S::rmakkar@calstatela.edu::1aec1c9d-681c-42bd-9f0f-32c4c329cc72" providerId="AD" clId="Web-{D3162A7D-BD6E-AD69-DA61-FDF903BA7016}" dt="2018-12-06T23:37:51.297" v="192" actId="20577"/>
          <ac:spMkLst>
            <pc:docMk/>
            <pc:sldMk cId="1903577788" sldId="290"/>
            <ac:spMk id="3" creationId="{82110BD1-E32D-467F-B6EF-EFD7A1430ACF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7:58.532" v="196" actId="20577"/>
        <pc:sldMkLst>
          <pc:docMk/>
          <pc:sldMk cId="2507029614" sldId="292"/>
        </pc:sldMkLst>
        <pc:spChg chg="mod">
          <ac:chgData name="Makkar, Rakshit" userId="S::rmakkar@calstatela.edu::1aec1c9d-681c-42bd-9f0f-32c4c329cc72" providerId="AD" clId="Web-{D3162A7D-BD6E-AD69-DA61-FDF903BA7016}" dt="2018-12-06T23:37:58.532" v="196" actId="20577"/>
          <ac:spMkLst>
            <pc:docMk/>
            <pc:sldMk cId="2507029614" sldId="292"/>
            <ac:spMk id="3" creationId="{BB19403D-3583-4728-AF1A-8C9087250155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8:53.376" v="217" actId="20577"/>
        <pc:sldMkLst>
          <pc:docMk/>
          <pc:sldMk cId="252525469" sldId="294"/>
        </pc:sldMkLst>
        <pc:spChg chg="mod">
          <ac:chgData name="Makkar, Rakshit" userId="S::rmakkar@calstatela.edu::1aec1c9d-681c-42bd-9f0f-32c4c329cc72" providerId="AD" clId="Web-{D3162A7D-BD6E-AD69-DA61-FDF903BA7016}" dt="2018-12-06T23:38:53.376" v="217" actId="20577"/>
          <ac:spMkLst>
            <pc:docMk/>
            <pc:sldMk cId="252525469" sldId="294"/>
            <ac:spMk id="3" creationId="{4EC2F4B7-6AF3-4DE6-8065-C5C54F602600}"/>
          </ac:spMkLst>
        </pc:spChg>
      </pc:sldChg>
      <pc:sldChg chg="modSp">
        <pc:chgData name="Makkar, Rakshit" userId="S::rmakkar@calstatela.edu::1aec1c9d-681c-42bd-9f0f-32c4c329cc72" providerId="AD" clId="Web-{D3162A7D-BD6E-AD69-DA61-FDF903BA7016}" dt="2018-12-06T23:38:23.376" v="207" actId="20577"/>
        <pc:sldMkLst>
          <pc:docMk/>
          <pc:sldMk cId="3606288468" sldId="295"/>
        </pc:sldMkLst>
        <pc:spChg chg="mod">
          <ac:chgData name="Makkar, Rakshit" userId="S::rmakkar@calstatela.edu::1aec1c9d-681c-42bd-9f0f-32c4c329cc72" providerId="AD" clId="Web-{D3162A7D-BD6E-AD69-DA61-FDF903BA7016}" dt="2018-12-06T23:38:23.376" v="207" actId="20577"/>
          <ac:spMkLst>
            <pc:docMk/>
            <pc:sldMk cId="3606288468" sldId="295"/>
            <ac:spMk id="15" creationId="{333A18D2-8779-469E-8069-DB54761CBF8A}"/>
          </ac:spMkLst>
        </pc:spChg>
      </pc:sldChg>
      <pc:sldChg chg="addSp modSp new mod setBg">
        <pc:chgData name="Makkar, Rakshit" userId="S::rmakkar@calstatela.edu::1aec1c9d-681c-42bd-9f0f-32c4c329cc72" providerId="AD" clId="Web-{D3162A7D-BD6E-AD69-DA61-FDF903BA7016}" dt="2018-12-06T23:36:43.407" v="175" actId="20577"/>
        <pc:sldMkLst>
          <pc:docMk/>
          <pc:sldMk cId="281797972" sldId="300"/>
        </pc:sldMkLst>
        <pc:spChg chg="mod">
          <ac:chgData name="Makkar, Rakshit" userId="S::rmakkar@calstatela.edu::1aec1c9d-681c-42bd-9f0f-32c4c329cc72" providerId="AD" clId="Web-{D3162A7D-BD6E-AD69-DA61-FDF903BA7016}" dt="2018-12-06T23:36:29.891" v="174"/>
          <ac:spMkLst>
            <pc:docMk/>
            <pc:sldMk cId="281797972" sldId="300"/>
            <ac:spMk id="2" creationId="{AFCDB823-83D7-43D3-8621-7AFAC78ACE88}"/>
          </ac:spMkLst>
        </pc:spChg>
        <pc:spChg chg="mod">
          <ac:chgData name="Makkar, Rakshit" userId="S::rmakkar@calstatela.edu::1aec1c9d-681c-42bd-9f0f-32c4c329cc72" providerId="AD" clId="Web-{D3162A7D-BD6E-AD69-DA61-FDF903BA7016}" dt="2018-12-06T23:36:43.407" v="175" actId="20577"/>
          <ac:spMkLst>
            <pc:docMk/>
            <pc:sldMk cId="281797972" sldId="300"/>
            <ac:spMk id="3" creationId="{A7C959D5-5B7A-480E-A063-60FCC94BCA5C}"/>
          </ac:spMkLst>
        </pc:spChg>
        <pc:spChg chg="add">
          <ac:chgData name="Makkar, Rakshit" userId="S::rmakkar@calstatela.edu::1aec1c9d-681c-42bd-9f0f-32c4c329cc72" providerId="AD" clId="Web-{D3162A7D-BD6E-AD69-DA61-FDF903BA7016}" dt="2018-12-06T23:36:29.891" v="174"/>
          <ac:spMkLst>
            <pc:docMk/>
            <pc:sldMk cId="281797972" sldId="300"/>
            <ac:spMk id="8" creationId="{3741B58E-3B65-4A01-A276-975AB2CF8A08}"/>
          </ac:spMkLst>
        </pc:spChg>
        <pc:spChg chg="add">
          <ac:chgData name="Makkar, Rakshit" userId="S::rmakkar@calstatela.edu::1aec1c9d-681c-42bd-9f0f-32c4c329cc72" providerId="AD" clId="Web-{D3162A7D-BD6E-AD69-DA61-FDF903BA7016}" dt="2018-12-06T23:36:29.891" v="174"/>
          <ac:spMkLst>
            <pc:docMk/>
            <pc:sldMk cId="281797972" sldId="300"/>
            <ac:spMk id="10" creationId="{7AAC67C3-831B-4AB1-A259-DFB839CAFAFC}"/>
          </ac:spMkLst>
        </pc:spChg>
        <pc:spChg chg="add">
          <ac:chgData name="Makkar, Rakshit" userId="S::rmakkar@calstatela.edu::1aec1c9d-681c-42bd-9f0f-32c4c329cc72" providerId="AD" clId="Web-{D3162A7D-BD6E-AD69-DA61-FDF903BA7016}" dt="2018-12-06T23:36:29.891" v="174"/>
          <ac:spMkLst>
            <pc:docMk/>
            <pc:sldMk cId="281797972" sldId="300"/>
            <ac:spMk id="12" creationId="{054B3F04-9EAC-45C0-B3CE-0387EEA10A0C}"/>
          </ac:spMkLst>
        </pc:spChg>
      </pc:sldChg>
    </pc:docChg>
  </pc:docChgLst>
  <pc:docChgLst>
    <pc:chgData name="Makkar, Rakshit" userId="S::rmakkar@calstatela.edu::1aec1c9d-681c-42bd-9f0f-32c4c329cc72" providerId="AD" clId="Web-{BCE04268-85EE-4844-A830-C13055130271}"/>
    <pc:docChg chg="addSld modSld sldOrd">
      <pc:chgData name="Makkar, Rakshit" userId="S::rmakkar@calstatela.edu::1aec1c9d-681c-42bd-9f0f-32c4c329cc72" providerId="AD" clId="Web-{BCE04268-85EE-4844-A830-C13055130271}" dt="2018-12-03T02:21:19.290" v="398" actId="20577"/>
      <pc:docMkLst>
        <pc:docMk/>
      </pc:docMkLst>
      <pc:sldChg chg="addSp delSp modSp">
        <pc:chgData name="Makkar, Rakshit" userId="S::rmakkar@calstatela.edu::1aec1c9d-681c-42bd-9f0f-32c4c329cc72" providerId="AD" clId="Web-{BCE04268-85EE-4844-A830-C13055130271}" dt="2018-12-03T01:33:26.340" v="221" actId="1076"/>
        <pc:sldMkLst>
          <pc:docMk/>
          <pc:sldMk cId="3198670060" sldId="259"/>
        </pc:sldMkLst>
        <pc:spChg chg="mod">
          <ac:chgData name="Makkar, Rakshit" userId="S::rmakkar@calstatela.edu::1aec1c9d-681c-42bd-9f0f-32c4c329cc72" providerId="AD" clId="Web-{BCE04268-85EE-4844-A830-C13055130271}" dt="2018-12-03T00:36:02.352" v="49" actId="20577"/>
          <ac:spMkLst>
            <pc:docMk/>
            <pc:sldMk cId="3198670060" sldId="259"/>
            <ac:spMk id="2" creationId="{9B8FBD5F-E711-464C-BB5F-220B830BF552}"/>
          </ac:spMkLst>
        </pc:spChg>
        <pc:spChg chg="add del mod">
          <ac:chgData name="Makkar, Rakshit" userId="S::rmakkar@calstatela.edu::1aec1c9d-681c-42bd-9f0f-32c4c329cc72" providerId="AD" clId="Web-{BCE04268-85EE-4844-A830-C13055130271}" dt="2018-12-03T01:29:56.887" v="195"/>
          <ac:spMkLst>
            <pc:docMk/>
            <pc:sldMk cId="3198670060" sldId="259"/>
            <ac:spMk id="17" creationId="{315EC5E9-E800-43E4-8813-8B1C70519AD1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0:40:24.931" v="60"/>
          <ac:spMkLst>
            <pc:docMk/>
            <pc:sldMk cId="3198670060" sldId="259"/>
            <ac:spMk id="18" creationId="{2B0E3FE0-56DF-434C-8741-6A266687B36B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28:35.105" v="174" actId="1076"/>
          <ac:spMkLst>
            <pc:docMk/>
            <pc:sldMk cId="3198670060" sldId="259"/>
            <ac:spMk id="19" creationId="{855B2C54-7725-4A02-A94F-58AD5C2646A5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28:43.308" v="175" actId="1076"/>
          <ac:spMkLst>
            <pc:docMk/>
            <pc:sldMk cId="3198670060" sldId="259"/>
            <ac:spMk id="20" creationId="{7364F0FE-40AF-4CC6-9B98-0F61281B5B2B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0:13.324" v="196" actId="1076"/>
          <ac:spMkLst>
            <pc:docMk/>
            <pc:sldMk cId="3198670060" sldId="259"/>
            <ac:spMk id="21" creationId="{D5D6CAD6-5DDF-45C7-8BFD-591138B7257F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0:25.324" v="197" actId="1076"/>
          <ac:spMkLst>
            <pc:docMk/>
            <pc:sldMk cId="3198670060" sldId="259"/>
            <ac:spMk id="22" creationId="{80C4AAA0-1164-42D8-87FC-4A3682D8D789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29:40.824" v="190" actId="20577"/>
          <ac:spMkLst>
            <pc:docMk/>
            <pc:sldMk cId="3198670060" sldId="259"/>
            <ac:spMk id="23" creationId="{14743028-9ACC-496B-8CEF-1CBFC1DAF82E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2:00.762" v="209" actId="1076"/>
          <ac:spMkLst>
            <pc:docMk/>
            <pc:sldMk cId="3198670060" sldId="259"/>
            <ac:spMk id="24" creationId="{F1807D1C-C855-486A-BFB0-E5451AD600EF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2:58.309" v="217" actId="1076"/>
          <ac:spMkLst>
            <pc:docMk/>
            <pc:sldMk cId="3198670060" sldId="259"/>
            <ac:spMk id="25" creationId="{4A04B22B-EC37-489A-8342-DFD32D2D9BCB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3:26.340" v="221" actId="1076"/>
          <ac:spMkLst>
            <pc:docMk/>
            <pc:sldMk cId="3198670060" sldId="259"/>
            <ac:spMk id="26" creationId="{F6533383-6F3A-48CC-81B6-7A5ED76B6EEE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1:32:22.168" v="211"/>
          <ac:spMkLst>
            <pc:docMk/>
            <pc:sldMk cId="3198670060" sldId="259"/>
            <ac:spMk id="27" creationId="{833EA351-93A5-44B2-97DD-5E948106882E}"/>
          </ac:spMkLst>
        </pc:spChg>
        <pc:graphicFrameChg chg="del">
          <ac:chgData name="Makkar, Rakshit" userId="S::rmakkar@calstatela.edu::1aec1c9d-681c-42bd-9f0f-32c4c329cc72" providerId="AD" clId="Web-{BCE04268-85EE-4844-A830-C13055130271}" dt="2018-12-03T00:37:45.946" v="53"/>
          <ac:graphicFrameMkLst>
            <pc:docMk/>
            <pc:sldMk cId="3198670060" sldId="259"/>
            <ac:graphicFrameMk id="4" creationId="{EA6AD203-EBC4-7346-9925-9C7842AB8A9D}"/>
          </ac:graphicFrameMkLst>
        </pc:graphicFrameChg>
      </pc:sldChg>
      <pc:sldChg chg="addSp delSp modSp ord">
        <pc:chgData name="Makkar, Rakshit" userId="S::rmakkar@calstatela.edu::1aec1c9d-681c-42bd-9f0f-32c4c329cc72" providerId="AD" clId="Web-{BCE04268-85EE-4844-A830-C13055130271}" dt="2018-12-03T01:21:48.996" v="131"/>
        <pc:sldMkLst>
          <pc:docMk/>
          <pc:sldMk cId="3405285509" sldId="261"/>
        </pc:sldMkLst>
        <pc:spChg chg="del">
          <ac:chgData name="Makkar, Rakshit" userId="S::rmakkar@calstatela.edu::1aec1c9d-681c-42bd-9f0f-32c4c329cc72" providerId="AD" clId="Web-{BCE04268-85EE-4844-A830-C13055130271}" dt="2018-12-03T00:10:01.939" v="0"/>
          <ac:spMkLst>
            <pc:docMk/>
            <pc:sldMk cId="3405285509" sldId="261"/>
            <ac:spMk id="6" creationId="{F2AE27CD-DD5C-8B4A-8B58-65F991F5B1DA}"/>
          </ac:spMkLst>
        </pc:spChg>
        <pc:spChg chg="del">
          <ac:chgData name="Makkar, Rakshit" userId="S::rmakkar@calstatela.edu::1aec1c9d-681c-42bd-9f0f-32c4c329cc72" providerId="AD" clId="Web-{BCE04268-85EE-4844-A830-C13055130271}" dt="2018-12-03T00:33:14.022" v="35"/>
          <ac:spMkLst>
            <pc:docMk/>
            <pc:sldMk cId="3405285509" sldId="261"/>
            <ac:spMk id="8" creationId="{FA9EC612-D761-2644-804C-B7F8511EF17A}"/>
          </ac:spMkLst>
        </pc:spChg>
        <pc:spChg chg="add mod">
          <ac:chgData name="Makkar, Rakshit" userId="S::rmakkar@calstatela.edu::1aec1c9d-681c-42bd-9f0f-32c4c329cc72" providerId="AD" clId="Web-{BCE04268-85EE-4844-A830-C13055130271}" dt="2018-12-03T00:36:56.634" v="52" actId="1076"/>
          <ac:spMkLst>
            <pc:docMk/>
            <pc:sldMk cId="3405285509" sldId="261"/>
            <ac:spMk id="202" creationId="{708DEE63-CC7C-4843-997B-1129756FC84C}"/>
          </ac:spMkLst>
        </pc:spChg>
        <pc:picChg chg="mod">
          <ac:chgData name="Makkar, Rakshit" userId="S::rmakkar@calstatela.edu::1aec1c9d-681c-42bd-9f0f-32c4c329cc72" providerId="AD" clId="Web-{BCE04268-85EE-4844-A830-C13055130271}" dt="2018-12-03T00:32:34.147" v="26" actId="688"/>
          <ac:picMkLst>
            <pc:docMk/>
            <pc:sldMk cId="3405285509" sldId="261"/>
            <ac:picMk id="9" creationId="{F93989FA-6782-6443-BCCB-1203F914AABB}"/>
          </ac:picMkLst>
        </pc:picChg>
        <pc:picChg chg="add mod ord">
          <ac:chgData name="Makkar, Rakshit" userId="S::rmakkar@calstatela.edu::1aec1c9d-681c-42bd-9f0f-32c4c329cc72" providerId="AD" clId="Web-{BCE04268-85EE-4844-A830-C13055130271}" dt="2018-12-03T00:32:52.054" v="30" actId="1076"/>
          <ac:picMkLst>
            <pc:docMk/>
            <pc:sldMk cId="3405285509" sldId="261"/>
            <ac:picMk id="192" creationId="{C04FCA48-E365-436B-8773-D03D2608B388}"/>
          </ac:picMkLst>
        </pc:picChg>
        <pc:picChg chg="add del mod">
          <ac:chgData name="Makkar, Rakshit" userId="S::rmakkar@calstatela.edu::1aec1c9d-681c-42bd-9f0f-32c4c329cc72" providerId="AD" clId="Web-{BCE04268-85EE-4844-A830-C13055130271}" dt="2018-12-03T01:20:13.105" v="118"/>
          <ac:picMkLst>
            <pc:docMk/>
            <pc:sldMk cId="3405285509" sldId="261"/>
            <ac:picMk id="194" creationId="{49074F64-A78B-46B8-A613-88A6C2EE9371}"/>
          </ac:picMkLst>
        </pc:picChg>
        <pc:picChg chg="add mod">
          <ac:chgData name="Makkar, Rakshit" userId="S::rmakkar@calstatela.edu::1aec1c9d-681c-42bd-9f0f-32c4c329cc72" providerId="AD" clId="Web-{BCE04268-85EE-4844-A830-C13055130271}" dt="2018-12-03T00:32:41.960" v="27" actId="1076"/>
          <ac:picMkLst>
            <pc:docMk/>
            <pc:sldMk cId="3405285509" sldId="261"/>
            <ac:picMk id="196" creationId="{6DCD2557-8293-4642-9F74-D2E44E28B1B4}"/>
          </ac:picMkLst>
        </pc:picChg>
        <pc:picChg chg="add mod">
          <ac:chgData name="Makkar, Rakshit" userId="S::rmakkar@calstatela.edu::1aec1c9d-681c-42bd-9f0f-32c4c329cc72" providerId="AD" clId="Web-{BCE04268-85EE-4844-A830-C13055130271}" dt="2018-12-03T00:33:24.491" v="38" actId="1076"/>
          <ac:picMkLst>
            <pc:docMk/>
            <pc:sldMk cId="3405285509" sldId="261"/>
            <ac:picMk id="198" creationId="{A5041E8C-AABB-4E17-9EF9-B9D10BCC5CFB}"/>
          </ac:picMkLst>
        </pc:picChg>
        <pc:picChg chg="add mod">
          <ac:chgData name="Makkar, Rakshit" userId="S::rmakkar@calstatela.edu::1aec1c9d-681c-42bd-9f0f-32c4c329cc72" providerId="AD" clId="Web-{BCE04268-85EE-4844-A830-C13055130271}" dt="2018-12-03T00:33:33.179" v="41" actId="1076"/>
          <ac:picMkLst>
            <pc:docMk/>
            <pc:sldMk cId="3405285509" sldId="261"/>
            <ac:picMk id="200" creationId="{BE45C9A6-1126-4771-8EA4-76FDE9519602}"/>
          </ac:picMkLst>
        </pc:picChg>
        <pc:picChg chg="add del mod">
          <ac:chgData name="Makkar, Rakshit" userId="S::rmakkar@calstatela.edu::1aec1c9d-681c-42bd-9f0f-32c4c329cc72" providerId="AD" clId="Web-{BCE04268-85EE-4844-A830-C13055130271}" dt="2018-12-03T01:21:47.496" v="130"/>
          <ac:picMkLst>
            <pc:docMk/>
            <pc:sldMk cId="3405285509" sldId="261"/>
            <ac:picMk id="203" creationId="{D338BE16-BEDB-43F8-BC22-EAFD3F07EDCD}"/>
          </ac:picMkLst>
        </pc:picChg>
        <pc:picChg chg="add del mod">
          <ac:chgData name="Makkar, Rakshit" userId="S::rmakkar@calstatela.edu::1aec1c9d-681c-42bd-9f0f-32c4c329cc72" providerId="AD" clId="Web-{BCE04268-85EE-4844-A830-C13055130271}" dt="2018-12-03T01:21:48.996" v="131"/>
          <ac:picMkLst>
            <pc:docMk/>
            <pc:sldMk cId="3405285509" sldId="261"/>
            <ac:picMk id="205" creationId="{EEF4F69A-D402-4146-8241-A2483F68CED7}"/>
          </ac:picMkLst>
        </pc:picChg>
        <pc:picChg chg="add mod">
          <ac:chgData name="Makkar, Rakshit" userId="S::rmakkar@calstatela.edu::1aec1c9d-681c-42bd-9f0f-32c4c329cc72" providerId="AD" clId="Web-{BCE04268-85EE-4844-A830-C13055130271}" dt="2018-12-03T01:21:46.105" v="129" actId="1076"/>
          <ac:picMkLst>
            <pc:docMk/>
            <pc:sldMk cId="3405285509" sldId="261"/>
            <ac:picMk id="206" creationId="{CE71884A-AED3-4863-BCC6-1B7C2E54260A}"/>
          </ac:picMkLst>
        </pc:picChg>
      </pc:sldChg>
      <pc:sldChg chg="modSp">
        <pc:chgData name="Makkar, Rakshit" userId="S::rmakkar@calstatela.edu::1aec1c9d-681c-42bd-9f0f-32c4c329cc72" providerId="AD" clId="Web-{BCE04268-85EE-4844-A830-C13055130271}" dt="2018-12-03T02:21:19.290" v="397" actId="20577"/>
        <pc:sldMkLst>
          <pc:docMk/>
          <pc:sldMk cId="2745175316" sldId="263"/>
        </pc:sldMkLst>
        <pc:spChg chg="mod">
          <ac:chgData name="Makkar, Rakshit" userId="S::rmakkar@calstatela.edu::1aec1c9d-681c-42bd-9f0f-32c4c329cc72" providerId="AD" clId="Web-{BCE04268-85EE-4844-A830-C13055130271}" dt="2018-12-03T02:21:19.290" v="397" actId="20577"/>
          <ac:spMkLst>
            <pc:docMk/>
            <pc:sldMk cId="2745175316" sldId="263"/>
            <ac:spMk id="6" creationId="{53FBEBC5-630F-324F-89A6-C92DEDE58FF1}"/>
          </ac:spMkLst>
        </pc:spChg>
      </pc:sldChg>
      <pc:sldChg chg="delSp modSp new">
        <pc:chgData name="Makkar, Rakshit" userId="S::rmakkar@calstatela.edu::1aec1c9d-681c-42bd-9f0f-32c4c329cc72" providerId="AD" clId="Web-{BCE04268-85EE-4844-A830-C13055130271}" dt="2018-12-03T01:39:14.481" v="366" actId="1076"/>
        <pc:sldMkLst>
          <pc:docMk/>
          <pc:sldMk cId="1231441989" sldId="265"/>
        </pc:sldMkLst>
        <pc:spChg chg="mod">
          <ac:chgData name="Makkar, Rakshit" userId="S::rmakkar@calstatela.edu::1aec1c9d-681c-42bd-9f0f-32c4c329cc72" providerId="AD" clId="Web-{BCE04268-85EE-4844-A830-C13055130271}" dt="2018-12-03T01:39:14.481" v="366" actId="1076"/>
          <ac:spMkLst>
            <pc:docMk/>
            <pc:sldMk cId="1231441989" sldId="265"/>
            <ac:spMk id="2" creationId="{2002BDF3-3CCE-4240-96C3-3BBC26BABAB3}"/>
          </ac:spMkLst>
        </pc:spChg>
        <pc:spChg chg="del mod">
          <ac:chgData name="Makkar, Rakshit" userId="S::rmakkar@calstatela.edu::1aec1c9d-681c-42bd-9f0f-32c4c329cc72" providerId="AD" clId="Web-{BCE04268-85EE-4844-A830-C13055130271}" dt="2018-12-03T01:38:03.106" v="338"/>
          <ac:spMkLst>
            <pc:docMk/>
            <pc:sldMk cId="1231441989" sldId="265"/>
            <ac:spMk id="3" creationId="{7BC222B3-5A32-413F-9272-D379C8CA1695}"/>
          </ac:spMkLst>
        </pc:spChg>
      </pc:sldChg>
    </pc:docChg>
  </pc:docChgLst>
  <pc:docChgLst>
    <pc:chgData name="Makkar, Rakshit" userId="S::rmakkar@calstatela.edu::1aec1c9d-681c-42bd-9f0f-32c4c329cc72" providerId="AD" clId="Web-{5CF3C597-2B2B-2CAB-5B3F-9A5D4B69CF7A}"/>
    <pc:docChg chg="modSld">
      <pc:chgData name="Makkar, Rakshit" userId="S::rmakkar@calstatela.edu::1aec1c9d-681c-42bd-9f0f-32c4c329cc72" providerId="AD" clId="Web-{5CF3C597-2B2B-2CAB-5B3F-9A5D4B69CF7A}" dt="2018-12-04T07:57:25.896" v="41" actId="1076"/>
      <pc:docMkLst>
        <pc:docMk/>
      </pc:docMkLst>
      <pc:sldChg chg="addSp modSp">
        <pc:chgData name="Makkar, Rakshit" userId="S::rmakkar@calstatela.edu::1aec1c9d-681c-42bd-9f0f-32c4c329cc72" providerId="AD" clId="Web-{5CF3C597-2B2B-2CAB-5B3F-9A5D4B69CF7A}" dt="2018-12-04T07:01:49.126" v="4" actId="1076"/>
        <pc:sldMkLst>
          <pc:docMk/>
          <pc:sldMk cId="3730151747" sldId="256"/>
        </pc:sldMkLst>
        <pc:spChg chg="mo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2" creationId="{5E4BF35F-0995-A94D-BACF-F8A3D061CB33}"/>
          </ac:spMkLst>
        </pc:spChg>
        <pc:spChg chg="mod">
          <ac:chgData name="Makkar, Rakshit" userId="S::rmakkar@calstatela.edu::1aec1c9d-681c-42bd-9f0f-32c4c329cc72" providerId="AD" clId="Web-{5CF3C597-2B2B-2CAB-5B3F-9A5D4B69CF7A}" dt="2018-12-04T07:01:49.126" v="4" actId="1076"/>
          <ac:spMkLst>
            <pc:docMk/>
            <pc:sldMk cId="3730151747" sldId="256"/>
            <ac:spMk id="3" creationId="{927F3B28-D2AE-D84B-9694-ABEAA06A3F47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40" creationId="{13FE9996-7EAC-4679-B37D-C1045F42F954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41" creationId="{761DF1FE-5CC8-43D2-A76C-93C76EEDE1E9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44" creationId="{3741B58E-3B65-4A01-A276-975AB2CF8A08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45" creationId="{7AAC67C3-831B-4AB1-A259-DFB839CAFAFC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1:28.845" v="2"/>
          <ac:spMkLst>
            <pc:docMk/>
            <pc:sldMk cId="3730151747" sldId="256"/>
            <ac:spMk id="46" creationId="{054B3F04-9EAC-45C0-B3CE-0387EEA10A0C}"/>
          </ac:spMkLst>
        </pc:spChg>
        <pc:cxnChg chg="add">
          <ac:chgData name="Makkar, Rakshit" userId="S::rmakkar@calstatela.edu::1aec1c9d-681c-42bd-9f0f-32c4c329cc72" providerId="AD" clId="Web-{5CF3C597-2B2B-2CAB-5B3F-9A5D4B69CF7A}" dt="2018-12-04T07:01:28.845" v="2"/>
          <ac:cxnSpMkLst>
            <pc:docMk/>
            <pc:sldMk cId="3730151747" sldId="256"/>
            <ac:cxnSpMk id="43" creationId="{E161BEBD-A23C-409E-ABC7-73F9EDC02F20}"/>
          </ac:cxnSpMkLst>
        </pc:cxnChg>
      </pc:sldChg>
      <pc:sldChg chg="addSp modSp">
        <pc:chgData name="Makkar, Rakshit" userId="S::rmakkar@calstatela.edu::1aec1c9d-681c-42bd-9f0f-32c4c329cc72" providerId="AD" clId="Web-{5CF3C597-2B2B-2CAB-5B3F-9A5D4B69CF7A}" dt="2018-12-04T07:57:25.896" v="41" actId="1076"/>
        <pc:sldMkLst>
          <pc:docMk/>
          <pc:sldMk cId="3405285509" sldId="261"/>
        </pc:sldMkLst>
        <pc:spChg chg="add mod">
          <ac:chgData name="Makkar, Rakshit" userId="S::rmakkar@calstatela.edu::1aec1c9d-681c-42bd-9f0f-32c4c329cc72" providerId="AD" clId="Web-{5CF3C597-2B2B-2CAB-5B3F-9A5D4B69CF7A}" dt="2018-12-04T07:57:25.896" v="41" actId="1076"/>
          <ac:spMkLst>
            <pc:docMk/>
            <pc:sldMk cId="3405285509" sldId="261"/>
            <ac:spMk id="5" creationId="{4562B975-7468-444E-A38E-1D15CE9788DC}"/>
          </ac:spMkLst>
        </pc:spChg>
        <pc:picChg chg="add mod">
          <ac:chgData name="Makkar, Rakshit" userId="S::rmakkar@calstatela.edu::1aec1c9d-681c-42bd-9f0f-32c4c329cc72" providerId="AD" clId="Web-{5CF3C597-2B2B-2CAB-5B3F-9A5D4B69CF7A}" dt="2018-12-04T07:55:52.724" v="28" actId="1076"/>
          <ac:picMkLst>
            <pc:docMk/>
            <pc:sldMk cId="3405285509" sldId="261"/>
            <ac:picMk id="3" creationId="{D0E55BEA-DDBE-41BE-AF06-7244CDAB0EA0}"/>
          </ac:picMkLst>
        </pc:picChg>
        <pc:picChg chg="mod">
          <ac:chgData name="Makkar, Rakshit" userId="S::rmakkar@calstatela.edu::1aec1c9d-681c-42bd-9f0f-32c4c329cc72" providerId="AD" clId="Web-{5CF3C597-2B2B-2CAB-5B3F-9A5D4B69CF7A}" dt="2018-12-04T07:55:12.412" v="23" actId="1076"/>
          <ac:picMkLst>
            <pc:docMk/>
            <pc:sldMk cId="3405285509" sldId="261"/>
            <ac:picMk id="200" creationId="{BE45C9A6-1126-4771-8EA4-76FDE9519602}"/>
          </ac:picMkLst>
        </pc:picChg>
      </pc:sldChg>
      <pc:sldChg chg="addSp delSp modSp mod setBg setClrOvrMap">
        <pc:chgData name="Makkar, Rakshit" userId="S::rmakkar@calstatela.edu::1aec1c9d-681c-42bd-9f0f-32c4c329cc72" providerId="AD" clId="Web-{5CF3C597-2B2B-2CAB-5B3F-9A5D4B69CF7A}" dt="2018-12-04T07:06:31.108" v="18" actId="20577"/>
        <pc:sldMkLst>
          <pc:docMk/>
          <pc:sldMk cId="138565242" sldId="267"/>
        </pc:sldMkLst>
        <pc:spChg chg="mod ord">
          <ac:chgData name="Makkar, Rakshit" userId="S::rmakkar@calstatela.edu::1aec1c9d-681c-42bd-9f0f-32c4c329cc72" providerId="AD" clId="Web-{5CF3C597-2B2B-2CAB-5B3F-9A5D4B69CF7A}" dt="2018-12-04T07:06:31.108" v="18" actId="20577"/>
          <ac:spMkLst>
            <pc:docMk/>
            <pc:sldMk cId="138565242" sldId="267"/>
            <ac:spMk id="2" creationId="{25501158-C294-4EB7-8D5C-A27577568466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08.406" v="12"/>
          <ac:spMkLst>
            <pc:docMk/>
            <pc:sldMk cId="138565242" sldId="267"/>
            <ac:spMk id="22" creationId="{25C8D2C1-DA83-420D-9635-D52CE066B5DA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08.406" v="12"/>
          <ac:spMkLst>
            <pc:docMk/>
            <pc:sldMk cId="138565242" sldId="267"/>
            <ac:spMk id="24" creationId="{434F74C9-6A0B-409E-AD1C-45B58BE91BB8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08.406" v="12"/>
          <ac:spMkLst>
            <pc:docMk/>
            <pc:sldMk cId="138565242" sldId="267"/>
            <ac:spMk id="34" creationId="{90AA6468-80AC-4DDF-9CFB-C7A9507E203F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08.406" v="12"/>
          <ac:spMkLst>
            <pc:docMk/>
            <pc:sldMk cId="138565242" sldId="267"/>
            <ac:spMk id="36" creationId="{4AB900CC-5074-4746-A1A4-AF640455BD43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17.109" v="14"/>
          <ac:spMkLst>
            <pc:docMk/>
            <pc:sldMk cId="138565242" sldId="267"/>
            <ac:spMk id="38" creationId="{4E4490D0-3672-446A-AC12-B4830333BDDD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17.109" v="14"/>
          <ac:spMkLst>
            <pc:docMk/>
            <pc:sldMk cId="138565242" sldId="267"/>
            <ac:spMk id="40" creationId="{39CB82C2-DF65-4EC1-8280-F201D50F570B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17.109" v="14"/>
          <ac:spMkLst>
            <pc:docMk/>
            <pc:sldMk cId="138565242" sldId="267"/>
            <ac:spMk id="47" creationId="{5A1B47C8-47A0-4A88-8830-6DEA3B5DE392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17.109" v="14"/>
          <ac:spMkLst>
            <pc:docMk/>
            <pc:sldMk cId="138565242" sldId="267"/>
            <ac:spMk id="49" creationId="{984BBFDD-E720-4805-A9C8-129FBBF6DD70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5:17.109" v="14"/>
          <ac:spMkLst>
            <pc:docMk/>
            <pc:sldMk cId="138565242" sldId="267"/>
            <ac:spMk id="51" creationId="{5AC4BE46-4A77-42FE-9D15-065CDB2F847C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56" creationId="{4E4490D0-3672-446A-AC12-B4830333BDDD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58" creationId="{39CB82C2-DF65-4EC1-8280-F201D50F570B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62" creationId="{FA4CD5CB-D209-4D70-8CA4-629731C59219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66" creationId="{B4C27B90-DF2B-4D00-BA07-18ED774CD2F1}"/>
          </ac:spMkLst>
        </pc:spChg>
        <pc:spChg chg="add del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68" creationId="{593ACC25-C262-417A-8AA9-0641C772BDB6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73" creationId="{25C8D2C1-DA83-420D-9635-D52CE066B5DA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75" creationId="{434F74C9-6A0B-409E-AD1C-45B58BE91BB8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81" creationId="{C4E89C94-E462-4566-A15A-32835FD68BCD}"/>
          </ac:spMkLst>
        </pc:spChg>
        <pc:spChg chg="add">
          <ac:chgData name="Makkar, Rakshit" userId="S::rmakkar@calstatela.edu::1aec1c9d-681c-42bd-9f0f-32c4c329cc72" providerId="AD" clId="Web-{5CF3C597-2B2B-2CAB-5B3F-9A5D4B69CF7A}" dt="2018-12-04T07:06:09.499" v="15"/>
          <ac:spMkLst>
            <pc:docMk/>
            <pc:sldMk cId="138565242" sldId="267"/>
            <ac:spMk id="83" creationId="{E25F4A20-71FB-4A26-92E2-89DED49264CA}"/>
          </ac:spMkLst>
        </pc:spChg>
        <pc:picChg chg="add mod ord">
          <ac:chgData name="Makkar, Rakshit" userId="S::rmakkar@calstatela.edu::1aec1c9d-681c-42bd-9f0f-32c4c329cc72" providerId="AD" clId="Web-{5CF3C597-2B2B-2CAB-5B3F-9A5D4B69CF7A}" dt="2018-12-04T07:06:09.499" v="15"/>
          <ac:picMkLst>
            <pc:docMk/>
            <pc:sldMk cId="138565242" sldId="267"/>
            <ac:picMk id="3" creationId="{DA096D57-553A-49BC-9F28-4F7BE6B19920}"/>
          </ac:picMkLst>
        </pc:picChg>
        <pc:picChg chg="del mod">
          <ac:chgData name="Makkar, Rakshit" userId="S::rmakkar@calstatela.edu::1aec1c9d-681c-42bd-9f0f-32c4c329cc72" providerId="AD" clId="Web-{5CF3C597-2B2B-2CAB-5B3F-9A5D4B69CF7A}" dt="2018-12-04T07:04:59.015" v="9"/>
          <ac:picMkLst>
            <pc:docMk/>
            <pc:sldMk cId="138565242" sldId="267"/>
            <ac:picMk id="12" creationId="{6C606BE5-A45E-4142-AA28-F99436B2BE0E}"/>
          </ac:picMkLst>
        </pc:picChg>
        <pc:cxnChg chg="add del">
          <ac:chgData name="Makkar, Rakshit" userId="S::rmakkar@calstatela.edu::1aec1c9d-681c-42bd-9f0f-32c4c329cc72" providerId="AD" clId="Web-{5CF3C597-2B2B-2CAB-5B3F-9A5D4B69CF7A}" dt="2018-12-04T07:05:08.406" v="12"/>
          <ac:cxnSpMkLst>
            <pc:docMk/>
            <pc:sldMk cId="138565242" sldId="267"/>
            <ac:cxnSpMk id="26" creationId="{F5486A9D-1265-4B57-91E6-68E666B978BC}"/>
          </ac:cxnSpMkLst>
        </pc:cxnChg>
        <pc:cxnChg chg="add del">
          <ac:chgData name="Makkar, Rakshit" userId="S::rmakkar@calstatela.edu::1aec1c9d-681c-42bd-9f0f-32c4c329cc72" providerId="AD" clId="Web-{5CF3C597-2B2B-2CAB-5B3F-9A5D4B69CF7A}" dt="2018-12-04T07:05:17.109" v="14"/>
          <ac:cxnSpMkLst>
            <pc:docMk/>
            <pc:sldMk cId="138565242" sldId="267"/>
            <ac:cxnSpMk id="45" creationId="{7E1D4427-852B-4B37-8E76-0E9F1810BA2A}"/>
          </ac:cxnSpMkLst>
        </pc:cxnChg>
        <pc:cxnChg chg="add del">
          <ac:chgData name="Makkar, Rakshit" userId="S::rmakkar@calstatela.edu::1aec1c9d-681c-42bd-9f0f-32c4c329cc72" providerId="AD" clId="Web-{5CF3C597-2B2B-2CAB-5B3F-9A5D4B69CF7A}" dt="2018-12-04T07:06:09.499" v="15"/>
          <ac:cxnSpMkLst>
            <pc:docMk/>
            <pc:sldMk cId="138565242" sldId="267"/>
            <ac:cxnSpMk id="60" creationId="{7E1D4427-852B-4B37-8E76-0E9F1810BA2A}"/>
          </ac:cxnSpMkLst>
        </pc:cxnChg>
        <pc:cxnChg chg="add del">
          <ac:chgData name="Makkar, Rakshit" userId="S::rmakkar@calstatela.edu::1aec1c9d-681c-42bd-9f0f-32c4c329cc72" providerId="AD" clId="Web-{5CF3C597-2B2B-2CAB-5B3F-9A5D4B69CF7A}" dt="2018-12-04T07:06:09.499" v="15"/>
          <ac:cxnSpMkLst>
            <pc:docMk/>
            <pc:sldMk cId="138565242" sldId="267"/>
            <ac:cxnSpMk id="64" creationId="{5C6A2BAE-B461-4B55-8E1F-0722ABDD1393}"/>
          </ac:cxnSpMkLst>
        </pc:cxnChg>
        <pc:cxnChg chg="add">
          <ac:chgData name="Makkar, Rakshit" userId="S::rmakkar@calstatela.edu::1aec1c9d-681c-42bd-9f0f-32c4c329cc72" providerId="AD" clId="Web-{5CF3C597-2B2B-2CAB-5B3F-9A5D4B69CF7A}" dt="2018-12-04T07:06:09.499" v="15"/>
          <ac:cxnSpMkLst>
            <pc:docMk/>
            <pc:sldMk cId="138565242" sldId="267"/>
            <ac:cxnSpMk id="77" creationId="{F5486A9D-1265-4B57-91E6-68E666B978BC}"/>
          </ac:cxnSpMkLst>
        </pc:cxnChg>
        <pc:cxnChg chg="add">
          <ac:chgData name="Makkar, Rakshit" userId="S::rmakkar@calstatela.edu::1aec1c9d-681c-42bd-9f0f-32c4c329cc72" providerId="AD" clId="Web-{5CF3C597-2B2B-2CAB-5B3F-9A5D4B69CF7A}" dt="2018-12-04T07:06:09.499" v="15"/>
          <ac:cxnSpMkLst>
            <pc:docMk/>
            <pc:sldMk cId="138565242" sldId="267"/>
            <ac:cxnSpMk id="79" creationId="{4071767D-5FF7-4508-B8B7-BB60FF3AB250}"/>
          </ac:cxnSpMkLst>
        </pc:cxnChg>
      </pc:sldChg>
    </pc:docChg>
  </pc:docChgLst>
  <pc:docChgLst>
    <pc:chgData name="Nayak, Devashish" userId="S::dnayak@calstatela.edu::621c55d2-de87-40e9-a6ca-7279aab746dd" providerId="AD" clId="Web-{3CDB072C-C173-4A82-88CD-82D7DF67E336}"/>
    <pc:docChg chg="addSld delSld modSld">
      <pc:chgData name="Nayak, Devashish" userId="S::dnayak@calstatela.edu::621c55d2-de87-40e9-a6ca-7279aab746dd" providerId="AD" clId="Web-{3CDB072C-C173-4A82-88CD-82D7DF67E336}" dt="2018-12-05T15:44:52.225" v="241"/>
      <pc:docMkLst>
        <pc:docMk/>
      </pc:docMkLst>
      <pc:sldChg chg="addSp delSp modSp add del replId">
        <pc:chgData name="Nayak, Devashish" userId="S::dnayak@calstatela.edu::621c55d2-de87-40e9-a6ca-7279aab746dd" providerId="AD" clId="Web-{3CDB072C-C173-4A82-88CD-82D7DF67E336}" dt="2018-12-05T14:01:16.255" v="157"/>
        <pc:sldMkLst>
          <pc:docMk/>
          <pc:sldMk cId="3606288468" sldId="295"/>
        </pc:sldMkLst>
        <pc:spChg chg="mod">
          <ac:chgData name="Nayak, Devashish" userId="S::dnayak@calstatela.edu::621c55d2-de87-40e9-a6ca-7279aab746dd" providerId="AD" clId="Web-{3CDB072C-C173-4A82-88CD-82D7DF67E336}" dt="2018-12-05T13:26:22.746" v="80" actId="1076"/>
          <ac:spMkLst>
            <pc:docMk/>
            <pc:sldMk cId="3606288468" sldId="295"/>
            <ac:spMk id="2" creationId="{33F77178-CE12-4019-A84B-908D631DF78C}"/>
          </ac:spMkLst>
        </pc:spChg>
        <pc:spChg chg="add del mod">
          <ac:chgData name="Nayak, Devashish" userId="S::dnayak@calstatela.edu::621c55d2-de87-40e9-a6ca-7279aab746dd" providerId="AD" clId="Web-{3CDB072C-C173-4A82-88CD-82D7DF67E336}" dt="2018-12-05T13:23:33.838" v="6"/>
          <ac:spMkLst>
            <pc:docMk/>
            <pc:sldMk cId="3606288468" sldId="295"/>
            <ac:spMk id="5" creationId="{73D3055C-A3CF-4086-883D-8BD1D1ADDC41}"/>
          </ac:spMkLst>
        </pc:spChg>
        <pc:spChg chg="add del mod">
          <ac:chgData name="Nayak, Devashish" userId="S::dnayak@calstatela.edu::621c55d2-de87-40e9-a6ca-7279aab746dd" providerId="AD" clId="Web-{3CDB072C-C173-4A82-88CD-82D7DF67E336}" dt="2018-12-05T13:22:49.010" v="5"/>
          <ac:spMkLst>
            <pc:docMk/>
            <pc:sldMk cId="3606288468" sldId="295"/>
            <ac:spMk id="6" creationId="{FD6629C2-3EC4-4725-8EAA-CE23690123F7}"/>
          </ac:spMkLst>
        </pc:spChg>
        <pc:spChg chg="add del mod">
          <ac:chgData name="Nayak, Devashish" userId="S::dnayak@calstatela.edu::621c55d2-de87-40e9-a6ca-7279aab746dd" providerId="AD" clId="Web-{3CDB072C-C173-4A82-88CD-82D7DF67E336}" dt="2018-12-05T13:24:37.728" v="8"/>
          <ac:spMkLst>
            <pc:docMk/>
            <pc:sldMk cId="3606288468" sldId="295"/>
            <ac:spMk id="10" creationId="{3610920B-48A3-460C-A6CD-8CE33D0F5F7B}"/>
          </ac:spMkLst>
        </pc:spChg>
        <pc:spChg chg="add del mod">
          <ac:chgData name="Nayak, Devashish" userId="S::dnayak@calstatela.edu::621c55d2-de87-40e9-a6ca-7279aab746dd" providerId="AD" clId="Web-{3CDB072C-C173-4A82-88CD-82D7DF67E336}" dt="2018-12-05T13:32:31.005" v="88" actId="20577"/>
          <ac:spMkLst>
            <pc:docMk/>
            <pc:sldMk cId="3606288468" sldId="295"/>
            <ac:spMk id="13" creationId="{6BD11029-B0BA-41CD-B4C7-5A05F2CFB949}"/>
          </ac:spMkLst>
        </pc:spChg>
        <pc:spChg chg="add mod">
          <ac:chgData name="Nayak, Devashish" userId="S::dnayak@calstatela.edu::621c55d2-de87-40e9-a6ca-7279aab746dd" providerId="AD" clId="Web-{3CDB072C-C173-4A82-88CD-82D7DF67E336}" dt="2018-12-05T13:36:53.667" v="154" actId="20577"/>
          <ac:spMkLst>
            <pc:docMk/>
            <pc:sldMk cId="3606288468" sldId="295"/>
            <ac:spMk id="15" creationId="{333A18D2-8779-469E-8069-DB54761CBF8A}"/>
          </ac:spMkLst>
        </pc:spChg>
        <pc:picChg chg="del">
          <ac:chgData name="Nayak, Devashish" userId="S::dnayak@calstatela.edu::621c55d2-de87-40e9-a6ca-7279aab746dd" providerId="AD" clId="Web-{3CDB072C-C173-4A82-88CD-82D7DF67E336}" dt="2018-12-05T13:22:40.822" v="1"/>
          <ac:picMkLst>
            <pc:docMk/>
            <pc:sldMk cId="3606288468" sldId="295"/>
            <ac:picMk id="4" creationId="{3AD99DE9-2CBF-4094-B70B-0EED51A4DE5C}"/>
          </ac:picMkLst>
        </pc:picChg>
        <pc:picChg chg="add del mod ord">
          <ac:chgData name="Nayak, Devashish" userId="S::dnayak@calstatela.edu::621c55d2-de87-40e9-a6ca-7279aab746dd" providerId="AD" clId="Web-{3CDB072C-C173-4A82-88CD-82D7DF67E336}" dt="2018-12-05T13:24:35.791" v="7"/>
          <ac:picMkLst>
            <pc:docMk/>
            <pc:sldMk cId="3606288468" sldId="295"/>
            <ac:picMk id="7" creationId="{C13811E8-B949-4668-9F91-1EA52BFE9A20}"/>
          </ac:picMkLst>
        </pc:picChg>
        <pc:picChg chg="add del mod ord">
          <ac:chgData name="Nayak, Devashish" userId="S::dnayak@calstatela.edu::621c55d2-de87-40e9-a6ca-7279aab746dd" providerId="AD" clId="Web-{3CDB072C-C173-4A82-88CD-82D7DF67E336}" dt="2018-12-05T13:33:27.130" v="90"/>
          <ac:picMkLst>
            <pc:docMk/>
            <pc:sldMk cId="3606288468" sldId="295"/>
            <ac:picMk id="11" creationId="{3A9FF483-9314-4FB7-85A7-D87140706B42}"/>
          </ac:picMkLst>
        </pc:picChg>
      </pc:sldChg>
      <pc:sldChg chg="add replId">
        <pc:chgData name="Nayak, Devashish" userId="S::dnayak@calstatela.edu::621c55d2-de87-40e9-a6ca-7279aab746dd" providerId="AD" clId="Web-{3CDB072C-C173-4A82-88CD-82D7DF67E336}" dt="2018-12-05T13:26:31.515" v="81"/>
        <pc:sldMkLst>
          <pc:docMk/>
          <pc:sldMk cId="1900104559" sldId="296"/>
        </pc:sldMkLst>
      </pc:sldChg>
      <pc:sldChg chg="addSp delSp modSp new">
        <pc:chgData name="Nayak, Devashish" userId="S::dnayak@calstatela.edu::621c55d2-de87-40e9-a6ca-7279aab746dd" providerId="AD" clId="Web-{3CDB072C-C173-4A82-88CD-82D7DF67E336}" dt="2018-12-05T15:17:21.723" v="232" actId="20577"/>
        <pc:sldMkLst>
          <pc:docMk/>
          <pc:sldMk cId="1264027021" sldId="297"/>
        </pc:sldMkLst>
        <pc:spChg chg="mod">
          <ac:chgData name="Nayak, Devashish" userId="S::dnayak@calstatela.edu::621c55d2-de87-40e9-a6ca-7279aab746dd" providerId="AD" clId="Web-{3CDB072C-C173-4A82-88CD-82D7DF67E336}" dt="2018-12-05T15:17:21.723" v="232" actId="20577"/>
          <ac:spMkLst>
            <pc:docMk/>
            <pc:sldMk cId="1264027021" sldId="297"/>
            <ac:spMk id="2" creationId="{7093CA86-23F4-46E3-B776-4A55215B62C6}"/>
          </ac:spMkLst>
        </pc:spChg>
        <pc:spChg chg="del">
          <ac:chgData name="Nayak, Devashish" userId="S::dnayak@calstatela.edu::621c55d2-de87-40e9-a6ca-7279aab746dd" providerId="AD" clId="Web-{3CDB072C-C173-4A82-88CD-82D7DF67E336}" dt="2018-12-05T15:15:38.582" v="158"/>
          <ac:spMkLst>
            <pc:docMk/>
            <pc:sldMk cId="1264027021" sldId="297"/>
            <ac:spMk id="3" creationId="{58977839-2AFC-4B77-9E74-DCA37F68F0E1}"/>
          </ac:spMkLst>
        </pc:spChg>
        <pc:picChg chg="add mod ord">
          <ac:chgData name="Nayak, Devashish" userId="S::dnayak@calstatela.edu::621c55d2-de87-40e9-a6ca-7279aab746dd" providerId="AD" clId="Web-{3CDB072C-C173-4A82-88CD-82D7DF67E336}" dt="2018-12-05T15:15:38.582" v="158"/>
          <ac:picMkLst>
            <pc:docMk/>
            <pc:sldMk cId="1264027021" sldId="297"/>
            <ac:picMk id="4" creationId="{56548FA0-9F68-428C-9D26-AB7CF0AF7A7B}"/>
          </ac:picMkLst>
        </pc:picChg>
      </pc:sldChg>
      <pc:sldChg chg="addSp delSp modSp add replId">
        <pc:chgData name="Nayak, Devashish" userId="S::dnayak@calstatela.edu::621c55d2-de87-40e9-a6ca-7279aab746dd" providerId="AD" clId="Web-{3CDB072C-C173-4A82-88CD-82D7DF67E336}" dt="2018-12-05T15:44:52.225" v="241"/>
        <pc:sldMkLst>
          <pc:docMk/>
          <pc:sldMk cId="4163060133" sldId="298"/>
        </pc:sldMkLst>
        <pc:spChg chg="add del mod">
          <ac:chgData name="Nayak, Devashish" userId="S::dnayak@calstatela.edu::621c55d2-de87-40e9-a6ca-7279aab746dd" providerId="AD" clId="Web-{3CDB072C-C173-4A82-88CD-82D7DF67E336}" dt="2018-12-05T15:44:34.287" v="237"/>
          <ac:spMkLst>
            <pc:docMk/>
            <pc:sldMk cId="4163060133" sldId="298"/>
            <ac:spMk id="7" creationId="{2FB903D1-1390-4386-89A6-C0D627B9C035}"/>
          </ac:spMkLst>
        </pc:spChg>
        <pc:spChg chg="add del mod">
          <ac:chgData name="Nayak, Devashish" userId="S::dnayak@calstatela.edu::621c55d2-de87-40e9-a6ca-7279aab746dd" providerId="AD" clId="Web-{3CDB072C-C173-4A82-88CD-82D7DF67E336}" dt="2018-12-05T15:44:46.334" v="240"/>
          <ac:spMkLst>
            <pc:docMk/>
            <pc:sldMk cId="4163060133" sldId="298"/>
            <ac:spMk id="9" creationId="{782410C7-E5DB-40EF-BE85-7A9E25B1CFE2}"/>
          </ac:spMkLst>
        </pc:spChg>
        <pc:spChg chg="add mod">
          <ac:chgData name="Nayak, Devashish" userId="S::dnayak@calstatela.edu::621c55d2-de87-40e9-a6ca-7279aab746dd" providerId="AD" clId="Web-{3CDB072C-C173-4A82-88CD-82D7DF67E336}" dt="2018-12-05T15:44:52.225" v="241"/>
          <ac:spMkLst>
            <pc:docMk/>
            <pc:sldMk cId="4163060133" sldId="298"/>
            <ac:spMk id="13" creationId="{0F77A025-651F-4DB0-A893-25F887F5C4AA}"/>
          </ac:spMkLst>
        </pc:spChg>
        <pc:picChg chg="add del mod">
          <ac:chgData name="Nayak, Devashish" userId="S::dnayak@calstatela.edu::621c55d2-de87-40e9-a6ca-7279aab746dd" providerId="AD" clId="Web-{3CDB072C-C173-4A82-88CD-82D7DF67E336}" dt="2018-12-05T15:44:36.834" v="238"/>
          <ac:picMkLst>
            <pc:docMk/>
            <pc:sldMk cId="4163060133" sldId="298"/>
            <ac:picMk id="3" creationId="{06DA42FA-DF16-42FE-BCE7-C1367F453572}"/>
          </ac:picMkLst>
        </pc:picChg>
        <pc:picChg chg="add del">
          <ac:chgData name="Nayak, Devashish" userId="S::dnayak@calstatela.edu::621c55d2-de87-40e9-a6ca-7279aab746dd" providerId="AD" clId="Web-{3CDB072C-C173-4A82-88CD-82D7DF67E336}" dt="2018-12-05T15:44:40.568" v="239"/>
          <ac:picMkLst>
            <pc:docMk/>
            <pc:sldMk cId="4163060133" sldId="298"/>
            <ac:picMk id="4" creationId="{56548FA0-9F68-428C-9D26-AB7CF0AF7A7B}"/>
          </ac:picMkLst>
        </pc:picChg>
        <pc:picChg chg="add del mod ord">
          <ac:chgData name="Nayak, Devashish" userId="S::dnayak@calstatela.edu::621c55d2-de87-40e9-a6ca-7279aab746dd" providerId="AD" clId="Web-{3CDB072C-C173-4A82-88CD-82D7DF67E336}" dt="2018-12-05T15:44:52.225" v="241"/>
          <ac:picMkLst>
            <pc:docMk/>
            <pc:sldMk cId="4163060133" sldId="298"/>
            <ac:picMk id="10" creationId="{D0580583-2B91-4C6C-B3E5-57809CC50159}"/>
          </ac:picMkLst>
        </pc:picChg>
      </pc:sldChg>
    </pc:docChg>
  </pc:docChgLst>
  <pc:docChgLst>
    <pc:chgData name="Makkar, Rakshit" userId="S::rmakkar@calstatela.edu::1aec1c9d-681c-42bd-9f0f-32c4c329cc72" providerId="AD" clId="Web-{844A6050-FC19-55FD-C9B5-5F0243E6C9BF}"/>
    <pc:docChg chg="modSld">
      <pc:chgData name="Makkar, Rakshit" userId="S::rmakkar@calstatela.edu::1aec1c9d-681c-42bd-9f0f-32c4c329cc72" providerId="AD" clId="Web-{844A6050-FC19-55FD-C9B5-5F0243E6C9BF}" dt="2018-12-04T04:06:53.914" v="1"/>
      <pc:docMkLst>
        <pc:docMk/>
      </pc:docMkLst>
      <pc:sldChg chg="addSp modSp">
        <pc:chgData name="Makkar, Rakshit" userId="S::rmakkar@calstatela.edu::1aec1c9d-681c-42bd-9f0f-32c4c329cc72" providerId="AD" clId="Web-{844A6050-FC19-55FD-C9B5-5F0243E6C9BF}" dt="2018-12-04T04:06:53.914" v="1"/>
        <pc:sldMkLst>
          <pc:docMk/>
          <pc:sldMk cId="3730151747" sldId="256"/>
        </pc:sldMkLst>
        <pc:spChg chg="mod">
          <ac:chgData name="Makkar, Rakshit" userId="S::rmakkar@calstatela.edu::1aec1c9d-681c-42bd-9f0f-32c4c329cc72" providerId="AD" clId="Web-{844A6050-FC19-55FD-C9B5-5F0243E6C9BF}" dt="2018-12-04T04:06:53.914" v="1"/>
          <ac:spMkLst>
            <pc:docMk/>
            <pc:sldMk cId="3730151747" sldId="256"/>
            <ac:spMk id="2" creationId="{5E4BF35F-0995-A94D-BACF-F8A3D061CB33}"/>
          </ac:spMkLst>
        </pc:spChg>
        <pc:spChg chg="mod">
          <ac:chgData name="Makkar, Rakshit" userId="S::rmakkar@calstatela.edu::1aec1c9d-681c-42bd-9f0f-32c4c329cc72" providerId="AD" clId="Web-{844A6050-FC19-55FD-C9B5-5F0243E6C9BF}" dt="2018-12-04T04:06:53.914" v="1"/>
          <ac:spMkLst>
            <pc:docMk/>
            <pc:sldMk cId="3730151747" sldId="256"/>
            <ac:spMk id="3" creationId="{927F3B28-D2AE-D84B-9694-ABEAA06A3F47}"/>
          </ac:spMkLst>
        </pc:spChg>
        <pc:spChg chg="add">
          <ac:chgData name="Makkar, Rakshit" userId="S::rmakkar@calstatela.edu::1aec1c9d-681c-42bd-9f0f-32c4c329cc72" providerId="AD" clId="Web-{844A6050-FC19-55FD-C9B5-5F0243E6C9BF}" dt="2018-12-04T04:06:53.914" v="1"/>
          <ac:spMkLst>
            <pc:docMk/>
            <pc:sldMk cId="3730151747" sldId="256"/>
            <ac:spMk id="33" creationId="{DD6BC9EB-F181-48AB-BCA2-3D1DB20D2D87}"/>
          </ac:spMkLst>
        </pc:spChg>
        <pc:spChg chg="add">
          <ac:chgData name="Makkar, Rakshit" userId="S::rmakkar@calstatela.edu::1aec1c9d-681c-42bd-9f0f-32c4c329cc72" providerId="AD" clId="Web-{844A6050-FC19-55FD-C9B5-5F0243E6C9BF}" dt="2018-12-04T04:06:53.914" v="1"/>
          <ac:spMkLst>
            <pc:docMk/>
            <pc:sldMk cId="3730151747" sldId="256"/>
            <ac:spMk id="35" creationId="{D33AAA80-39DC-4020-9BFF-0718F35C7661}"/>
          </ac:spMkLst>
        </pc:spChg>
        <pc:spChg chg="add">
          <ac:chgData name="Makkar, Rakshit" userId="S::rmakkar@calstatela.edu::1aec1c9d-681c-42bd-9f0f-32c4c329cc72" providerId="AD" clId="Web-{844A6050-FC19-55FD-C9B5-5F0243E6C9BF}" dt="2018-12-04T04:06:53.914" v="1"/>
          <ac:spMkLst>
            <pc:docMk/>
            <pc:sldMk cId="3730151747" sldId="256"/>
            <ac:spMk id="39" creationId="{1177F295-741F-4EFF-B0CA-BE69295ADA07}"/>
          </ac:spMkLst>
        </pc:spChg>
        <pc:cxnChg chg="add">
          <ac:chgData name="Makkar, Rakshit" userId="S::rmakkar@calstatela.edu::1aec1c9d-681c-42bd-9f0f-32c4c329cc72" providerId="AD" clId="Web-{844A6050-FC19-55FD-C9B5-5F0243E6C9BF}" dt="2018-12-04T04:06:53.914" v="1"/>
          <ac:cxnSpMkLst>
            <pc:docMk/>
            <pc:sldMk cId="3730151747" sldId="256"/>
            <ac:cxnSpMk id="37" creationId="{C9C5D90B-7EE3-4D26-AB7D-A5A3A6E11203}"/>
          </ac:cxnSpMkLst>
        </pc:cxnChg>
      </pc:sldChg>
      <pc:sldChg chg="addSp modSp">
        <pc:chgData name="Makkar, Rakshit" userId="S::rmakkar@calstatela.edu::1aec1c9d-681c-42bd-9f0f-32c4c329cc72" providerId="AD" clId="Web-{844A6050-FC19-55FD-C9B5-5F0243E6C9BF}" dt="2018-12-04T04:05:40.039" v="0"/>
        <pc:sldMkLst>
          <pc:docMk/>
          <pc:sldMk cId="138565242" sldId="267"/>
        </pc:sldMkLst>
        <pc:spChg chg="mod">
          <ac:chgData name="Makkar, Rakshit" userId="S::rmakkar@calstatela.edu::1aec1c9d-681c-42bd-9f0f-32c4c329cc72" providerId="AD" clId="Web-{844A6050-FC19-55FD-C9B5-5F0243E6C9BF}" dt="2018-12-04T04:05:40.039" v="0"/>
          <ac:spMkLst>
            <pc:docMk/>
            <pc:sldMk cId="138565242" sldId="267"/>
            <ac:spMk id="2" creationId="{25501158-C294-4EB7-8D5C-A27577568466}"/>
          </ac:spMkLst>
        </pc:spChg>
        <pc:grpChg chg="add">
          <ac:chgData name="Makkar, Rakshit" userId="S::rmakkar@calstatela.edu::1aec1c9d-681c-42bd-9f0f-32c4c329cc72" providerId="AD" clId="Web-{844A6050-FC19-55FD-C9B5-5F0243E6C9BF}" dt="2018-12-04T04:05:40.039" v="0"/>
          <ac:grpSpMkLst>
            <pc:docMk/>
            <pc:sldMk cId="138565242" sldId="267"/>
            <ac:grpSpMk id="28" creationId="{A5AFB369-4673-4727-A7CD-D86AFE0AE069}"/>
          </ac:grpSpMkLst>
        </pc:grpChg>
        <pc:picChg chg="mod">
          <ac:chgData name="Makkar, Rakshit" userId="S::rmakkar@calstatela.edu::1aec1c9d-681c-42bd-9f0f-32c4c329cc72" providerId="AD" clId="Web-{844A6050-FC19-55FD-C9B5-5F0243E6C9BF}" dt="2018-12-04T04:05:40.039" v="0"/>
          <ac:picMkLst>
            <pc:docMk/>
            <pc:sldMk cId="138565242" sldId="267"/>
            <ac:picMk id="12" creationId="{6C606BE5-A45E-4142-AA28-F99436B2BE0E}"/>
          </ac:picMkLst>
        </pc:picChg>
      </pc:sldChg>
    </pc:docChg>
  </pc:docChgLst>
  <pc:docChgLst>
    <pc:chgData name="Makkar, Rakshit" userId="S::rmakkar@calstatela.edu::1aec1c9d-681c-42bd-9f0f-32c4c329cc72" providerId="AD" clId="Web-{484ED01B-F6E8-EAED-8BE0-21A6446E385E}"/>
    <pc:docChg chg="addSld modSld sldOrd">
      <pc:chgData name="Makkar, Rakshit" userId="S::rmakkar@calstatela.edu::1aec1c9d-681c-42bd-9f0f-32c4c329cc72" providerId="AD" clId="Web-{484ED01B-F6E8-EAED-8BE0-21A6446E385E}" dt="2018-12-04T23:56:20.361" v="164" actId="20577"/>
      <pc:docMkLst>
        <pc:docMk/>
      </pc:docMkLst>
      <pc:sldChg chg="addSp delSp modSp">
        <pc:chgData name="Makkar, Rakshit" userId="S::rmakkar@calstatela.edu::1aec1c9d-681c-42bd-9f0f-32c4c329cc72" providerId="AD" clId="Web-{484ED01B-F6E8-EAED-8BE0-21A6446E385E}" dt="2018-12-04T23:37:10.942" v="84"/>
        <pc:sldMkLst>
          <pc:docMk/>
          <pc:sldMk cId="3730151747" sldId="256"/>
        </pc:sldMkLst>
        <pc:spChg chg="mod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2" creationId="{5E4BF35F-0995-A94D-BACF-F8A3D061CB33}"/>
          </ac:spMkLst>
        </pc:spChg>
        <pc:spChg chg="mod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3" creationId="{927F3B28-D2AE-D84B-9694-ABEAA06A3F47}"/>
          </ac:spMkLst>
        </pc:spChg>
        <pc:spChg chg="del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40" creationId="{13FE9996-7EAC-4679-B37D-C1045F42F954}"/>
          </ac:spMkLst>
        </pc:spChg>
        <pc:spChg chg="del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41" creationId="{761DF1FE-5CC8-43D2-A76C-93C76EEDE1E9}"/>
          </ac:spMkLst>
        </pc:spChg>
        <pc:spChg chg="del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44" creationId="{3741B58E-3B65-4A01-A276-975AB2CF8A08}"/>
          </ac:spMkLst>
        </pc:spChg>
        <pc:spChg chg="del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45" creationId="{7AAC67C3-831B-4AB1-A259-DFB839CAFAFC}"/>
          </ac:spMkLst>
        </pc:spChg>
        <pc:spChg chg="del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46" creationId="{054B3F04-9EAC-45C0-B3CE-0387EEA10A0C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51" creationId="{8C6E698C-8155-4B8B-BDC9-B7299772B509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55" creationId="{8A549DE7-671D-4575-AF43-858FD99981CF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7:10.942" v="84"/>
          <ac:spMkLst>
            <pc:docMk/>
            <pc:sldMk cId="3730151747" sldId="256"/>
            <ac:spMk id="57" creationId="{C22D9B36-9BE7-472B-8808-7E0D6810738F}"/>
          </ac:spMkLst>
        </pc:spChg>
        <pc:cxnChg chg="del">
          <ac:chgData name="Makkar, Rakshit" userId="S::rmakkar@calstatela.edu::1aec1c9d-681c-42bd-9f0f-32c4c329cc72" providerId="AD" clId="Web-{484ED01B-F6E8-EAED-8BE0-21A6446E385E}" dt="2018-12-04T23:37:10.942" v="84"/>
          <ac:cxnSpMkLst>
            <pc:docMk/>
            <pc:sldMk cId="3730151747" sldId="256"/>
            <ac:cxnSpMk id="43" creationId="{E161BEBD-A23C-409E-ABC7-73F9EDC02F20}"/>
          </ac:cxnSpMkLst>
        </pc:cxnChg>
        <pc:cxnChg chg="add">
          <ac:chgData name="Makkar, Rakshit" userId="S::rmakkar@calstatela.edu::1aec1c9d-681c-42bd-9f0f-32c4c329cc72" providerId="AD" clId="Web-{484ED01B-F6E8-EAED-8BE0-21A6446E385E}" dt="2018-12-04T23:37:10.942" v="84"/>
          <ac:cxnSpMkLst>
            <pc:docMk/>
            <pc:sldMk cId="3730151747" sldId="256"/>
            <ac:cxnSpMk id="53" creationId="{09525C9A-1972-4836-BA7A-706C946EF4DA}"/>
          </ac:cxnSpMkLst>
        </pc:cxnChg>
      </pc:sldChg>
      <pc:sldChg chg="modSp">
        <pc:chgData name="Makkar, Rakshit" userId="S::rmakkar@calstatela.edu::1aec1c9d-681c-42bd-9f0f-32c4c329cc72" providerId="AD" clId="Web-{484ED01B-F6E8-EAED-8BE0-21A6446E385E}" dt="2018-12-04T22:25:39.764" v="6" actId="20577"/>
        <pc:sldMkLst>
          <pc:docMk/>
          <pc:sldMk cId="3198670060" sldId="259"/>
        </pc:sldMkLst>
        <pc:spChg chg="mod">
          <ac:chgData name="Makkar, Rakshit" userId="S::rmakkar@calstatela.edu::1aec1c9d-681c-42bd-9f0f-32c4c329cc72" providerId="AD" clId="Web-{484ED01B-F6E8-EAED-8BE0-21A6446E385E}" dt="2018-12-04T22:25:39.764" v="6" actId="20577"/>
          <ac:spMkLst>
            <pc:docMk/>
            <pc:sldMk cId="3198670060" sldId="259"/>
            <ac:spMk id="2" creationId="{9B8FBD5F-E711-464C-BB5F-220B830BF552}"/>
          </ac:spMkLst>
        </pc:spChg>
      </pc:sldChg>
      <pc:sldChg chg="addSp delSp modSp ord">
        <pc:chgData name="Makkar, Rakshit" userId="S::rmakkar@calstatela.edu::1aec1c9d-681c-42bd-9f0f-32c4c329cc72" providerId="AD" clId="Web-{484ED01B-F6E8-EAED-8BE0-21A6446E385E}" dt="2018-12-04T23:34:56.020" v="81"/>
        <pc:sldMkLst>
          <pc:docMk/>
          <pc:sldMk cId="515496064" sldId="260"/>
        </pc:sldMkLst>
        <pc:spChg chg="mod">
          <ac:chgData name="Makkar, Rakshit" userId="S::rmakkar@calstatela.edu::1aec1c9d-681c-42bd-9f0f-32c4c329cc72" providerId="AD" clId="Web-{484ED01B-F6E8-EAED-8BE0-21A6446E385E}" dt="2018-12-04T23:34:56.020" v="81"/>
          <ac:spMkLst>
            <pc:docMk/>
            <pc:sldMk cId="515496064" sldId="260"/>
            <ac:spMk id="2" creationId="{E1960BD5-5966-4941-B7C8-E7272E35713A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4:56.020" v="81"/>
          <ac:spMkLst>
            <pc:docMk/>
            <pc:sldMk cId="515496064" sldId="260"/>
            <ac:spMk id="37" creationId="{FB5993E2-C02B-4335-ABA5-D8EC465551E3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4:56.020" v="81"/>
          <ac:spMkLst>
            <pc:docMk/>
            <pc:sldMk cId="515496064" sldId="260"/>
            <ac:spMk id="38" creationId="{C0B801A2-5622-4BE8-9AD2-C337A2CD0022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4:56.020" v="81"/>
          <ac:spMkLst>
            <pc:docMk/>
            <pc:sldMk cId="515496064" sldId="260"/>
            <ac:spMk id="39" creationId="{B7AF614F-5BC3-4086-99F5-B87C5847A071}"/>
          </ac:spMkLst>
        </pc:spChg>
        <pc:spChg chg="add del mod replId">
          <ac:chgData name="Makkar, Rakshit" userId="S::rmakkar@calstatela.edu::1aec1c9d-681c-42bd-9f0f-32c4c329cc72" providerId="AD" clId="Web-{484ED01B-F6E8-EAED-8BE0-21A6446E385E}" dt="2018-12-04T23:34:56.020" v="81"/>
          <ac:spMkLst>
            <pc:docMk/>
            <pc:sldMk cId="515496064" sldId="260"/>
            <ac:spMk id="41" creationId="{720BF9EA-8E9D-9143-9867-8B6037C5774B}"/>
          </ac:spMkLst>
        </pc:spChg>
        <pc:graphicFrameChg chg="add del">
          <ac:chgData name="Makkar, Rakshit" userId="S::rmakkar@calstatela.edu::1aec1c9d-681c-42bd-9f0f-32c4c329cc72" providerId="AD" clId="Web-{484ED01B-F6E8-EAED-8BE0-21A6446E385E}" dt="2018-12-04T23:34:55.614" v="80"/>
          <ac:graphicFrameMkLst>
            <pc:docMk/>
            <pc:sldMk cId="515496064" sldId="260"/>
            <ac:graphicFrameMk id="36" creationId="{ABAF6043-AAAC-4FE4-A3DD-ED9FF77838E4}"/>
          </ac:graphicFrameMkLst>
        </pc:graphicFrameChg>
        <pc:graphicFrameChg chg="add">
          <ac:chgData name="Makkar, Rakshit" userId="S::rmakkar@calstatela.edu::1aec1c9d-681c-42bd-9f0f-32c4c329cc72" providerId="AD" clId="Web-{484ED01B-F6E8-EAED-8BE0-21A6446E385E}" dt="2018-12-04T23:34:56.020" v="81"/>
          <ac:graphicFrameMkLst>
            <pc:docMk/>
            <pc:sldMk cId="515496064" sldId="260"/>
            <ac:graphicFrameMk id="40" creationId="{7E3764FF-2B26-48DC-8DB8-9066C9076ACB}"/>
          </ac:graphicFrameMkLst>
        </pc:graphicFrameChg>
      </pc:sldChg>
      <pc:sldChg chg="addSp delSp modSp mod setBg">
        <pc:chgData name="Makkar, Rakshit" userId="S::rmakkar@calstatela.edu::1aec1c9d-681c-42bd-9f0f-32c4c329cc72" providerId="AD" clId="Web-{484ED01B-F6E8-EAED-8BE0-21A6446E385E}" dt="2018-12-04T23:35:30.911" v="82"/>
        <pc:sldMkLst>
          <pc:docMk/>
          <pc:sldMk cId="2745175316" sldId="263"/>
        </pc:sldMkLst>
        <pc:spChg chg="mod">
          <ac:chgData name="Makkar, Rakshit" userId="S::rmakkar@calstatela.edu::1aec1c9d-681c-42bd-9f0f-32c4c329cc72" providerId="AD" clId="Web-{484ED01B-F6E8-EAED-8BE0-21A6446E385E}" dt="2018-12-04T23:35:30.911" v="82"/>
          <ac:spMkLst>
            <pc:docMk/>
            <pc:sldMk cId="2745175316" sldId="263"/>
            <ac:spMk id="2" creationId="{FA3D1489-67F4-F843-8354-48346607195E}"/>
          </ac:spMkLst>
        </pc:spChg>
        <pc:spChg chg="del mod replId">
          <ac:chgData name="Makkar, Rakshit" userId="S::rmakkar@calstatela.edu::1aec1c9d-681c-42bd-9f0f-32c4c329cc72" providerId="AD" clId="Web-{484ED01B-F6E8-EAED-8BE0-21A6446E385E}" dt="2018-12-04T23:35:30.911" v="82"/>
          <ac:spMkLst>
            <pc:docMk/>
            <pc:sldMk cId="2745175316" sldId="263"/>
            <ac:spMk id="6" creationId="{53FBEBC5-630F-324F-89A6-C92DEDE58FF1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5:30.911" v="82"/>
          <ac:spMkLst>
            <pc:docMk/>
            <pc:sldMk cId="2745175316" sldId="263"/>
            <ac:spMk id="10" creationId="{FB5993E2-C02B-4335-ABA5-D8EC465551E3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5:30.911" v="82"/>
          <ac:spMkLst>
            <pc:docMk/>
            <pc:sldMk cId="2745175316" sldId="263"/>
            <ac:spMk id="12" creationId="{C0B801A2-5622-4BE8-9AD2-C337A2CD0022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5:30.911" v="82"/>
          <ac:spMkLst>
            <pc:docMk/>
            <pc:sldMk cId="2745175316" sldId="263"/>
            <ac:spMk id="14" creationId="{B7AF614F-5BC3-4086-99F5-B87C5847A071}"/>
          </ac:spMkLst>
        </pc:spChg>
        <pc:graphicFrameChg chg="add">
          <ac:chgData name="Makkar, Rakshit" userId="S::rmakkar@calstatela.edu::1aec1c9d-681c-42bd-9f0f-32c4c329cc72" providerId="AD" clId="Web-{484ED01B-F6E8-EAED-8BE0-21A6446E385E}" dt="2018-12-04T23:35:30.911" v="82"/>
          <ac:graphicFrameMkLst>
            <pc:docMk/>
            <pc:sldMk cId="2745175316" sldId="263"/>
            <ac:graphicFrameMk id="5" creationId="{D428E429-7A1B-4613-8CB6-D0CAFB7F8BC0}"/>
          </ac:graphicFrameMkLst>
        </pc:graphicFrameChg>
        <pc:picChg chg="add del mod">
          <ac:chgData name="Makkar, Rakshit" userId="S::rmakkar@calstatela.edu::1aec1c9d-681c-42bd-9f0f-32c4c329cc72" providerId="AD" clId="Web-{484ED01B-F6E8-EAED-8BE0-21A6446E385E}" dt="2018-12-04T22:39:19.540" v="9"/>
          <ac:picMkLst>
            <pc:docMk/>
            <pc:sldMk cId="2745175316" sldId="263"/>
            <ac:picMk id="4" creationId="{00EDB2AC-09C9-4E95-B84C-03C53584C8B4}"/>
          </ac:picMkLst>
        </pc:picChg>
      </pc:sldChg>
      <pc:sldChg chg="addSp modSp mod setBg">
        <pc:chgData name="Makkar, Rakshit" userId="S::rmakkar@calstatela.edu::1aec1c9d-681c-42bd-9f0f-32c4c329cc72" providerId="AD" clId="Web-{484ED01B-F6E8-EAED-8BE0-21A6446E385E}" dt="2018-12-04T23:36:32.614" v="83"/>
        <pc:sldMkLst>
          <pc:docMk/>
          <pc:sldMk cId="1231441989" sldId="265"/>
        </pc:sldMkLst>
        <pc:spChg chg="mo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2" creationId="{2002BDF3-3CCE-4240-96C3-3BBC26BABAB3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7" creationId="{52C0B2E1-0268-42EC-ABD3-94F81A05BCBD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9" creationId="{7D2256B4-48EA-40FC-BBC0-AA1EE6E0080C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13" creationId="{8C6E698C-8155-4B8B-BDC9-B7299772B509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15" creationId="{0EEF5601-A8BC-411D-AA64-3E79320BA122}"/>
          </ac:spMkLst>
        </pc:spChg>
        <pc:spChg chg="add">
          <ac:chgData name="Makkar, Rakshit" userId="S::rmakkar@calstatela.edu::1aec1c9d-681c-42bd-9f0f-32c4c329cc72" providerId="AD" clId="Web-{484ED01B-F6E8-EAED-8BE0-21A6446E385E}" dt="2018-12-04T23:36:32.614" v="83"/>
          <ac:spMkLst>
            <pc:docMk/>
            <pc:sldMk cId="1231441989" sldId="265"/>
            <ac:spMk id="17" creationId="{33209156-242F-4B26-8D07-CEB2B68A9F9A}"/>
          </ac:spMkLst>
        </pc:spChg>
        <pc:cxnChg chg="add">
          <ac:chgData name="Makkar, Rakshit" userId="S::rmakkar@calstatela.edu::1aec1c9d-681c-42bd-9f0f-32c4c329cc72" providerId="AD" clId="Web-{484ED01B-F6E8-EAED-8BE0-21A6446E385E}" dt="2018-12-04T23:36:32.614" v="83"/>
          <ac:cxnSpMkLst>
            <pc:docMk/>
            <pc:sldMk cId="1231441989" sldId="265"/>
            <ac:cxnSpMk id="11" creationId="{3D44BCCA-102D-4A9D-B1E4-2450CAF0B05E}"/>
          </ac:cxnSpMkLst>
        </pc:cxnChg>
      </pc:sldChg>
      <pc:sldChg chg="addSp delSp modSp new mod setBg">
        <pc:chgData name="Makkar, Rakshit" userId="S::rmakkar@calstatela.edu::1aec1c9d-681c-42bd-9f0f-32c4c329cc72" providerId="AD" clId="Web-{484ED01B-F6E8-EAED-8BE0-21A6446E385E}" dt="2018-12-04T23:27:25.303" v="74" actId="1076"/>
        <pc:sldMkLst>
          <pc:docMk/>
          <pc:sldMk cId="4292488315" sldId="274"/>
        </pc:sldMkLst>
        <pc:spChg chg="mod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2" creationId="{94017408-985D-43F1-9901-A3015F2EE4B5}"/>
          </ac:spMkLst>
        </pc:spChg>
        <pc:spChg chg="del">
          <ac:chgData name="Makkar, Rakshit" userId="S::rmakkar@calstatela.edu::1aec1c9d-681c-42bd-9f0f-32c4c329cc72" providerId="AD" clId="Web-{484ED01B-F6E8-EAED-8BE0-21A6446E385E}" dt="2018-12-04T22:40:56.055" v="11"/>
          <ac:spMkLst>
            <pc:docMk/>
            <pc:sldMk cId="4292488315" sldId="274"/>
            <ac:spMk id="3" creationId="{1A42B426-BAD7-440E-AC03-35F5BEC20D1A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4:59.225" v="38"/>
          <ac:spMkLst>
            <pc:docMk/>
            <pc:sldMk cId="4292488315" sldId="274"/>
            <ac:spMk id="6" creationId="{44CC594A-A820-450F-B363-C19201FCFEC6}"/>
          </ac:spMkLst>
        </pc:spChg>
        <pc:spChg chg="add del mod">
          <ac:chgData name="Makkar, Rakshit" userId="S::rmakkar@calstatela.edu::1aec1c9d-681c-42bd-9f0f-32c4c329cc72" providerId="AD" clId="Web-{484ED01B-F6E8-EAED-8BE0-21A6446E385E}" dt="2018-12-04T23:20:39.491" v="54"/>
          <ac:spMkLst>
            <pc:docMk/>
            <pc:sldMk cId="4292488315" sldId="274"/>
            <ac:spMk id="6" creationId="{6EECAB8E-3F2F-4A9C-BB35-5EF9B3D807E2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4:59.225" v="38"/>
          <ac:spMkLst>
            <pc:docMk/>
            <pc:sldMk cId="4292488315" sldId="274"/>
            <ac:spMk id="8" creationId="{59FAB3DA-E9ED-4574-ABCC-378BC0FF1BBC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2:56.429" v="14"/>
          <ac:spMkLst>
            <pc:docMk/>
            <pc:sldMk cId="4292488315" sldId="274"/>
            <ac:spMk id="9" creationId="{7C6F5CA6-D25F-41B7-A533-388FE339B0C8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4:59.225" v="38"/>
          <ac:spMkLst>
            <pc:docMk/>
            <pc:sldMk cId="4292488315" sldId="274"/>
            <ac:spMk id="10" creationId="{B3B862F8-EBFB-40A0-B033-307F39FAA147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4:59.225" v="38"/>
          <ac:spMkLst>
            <pc:docMk/>
            <pc:sldMk cId="4292488315" sldId="274"/>
            <ac:spMk id="11" creationId="{53B8D6B0-55D6-48DC-86D8-FD95D5F118AB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2:56.429" v="14"/>
          <ac:spMkLst>
            <pc:docMk/>
            <pc:sldMk cId="4292488315" sldId="274"/>
            <ac:spMk id="12" creationId="{44CC594A-A820-450F-B363-C19201FCFEC6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2:56.429" v="14"/>
          <ac:spMkLst>
            <pc:docMk/>
            <pc:sldMk cId="4292488315" sldId="274"/>
            <ac:spMk id="14" creationId="{59FAB3DA-E9ED-4574-ABCC-378BC0FF1BBC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15" creationId="{FA4CD5CB-D209-4D70-8CA4-629731C59219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2:56.429" v="14"/>
          <ac:spMkLst>
            <pc:docMk/>
            <pc:sldMk cId="4292488315" sldId="274"/>
            <ac:spMk id="16" creationId="{53B8D6B0-55D6-48DC-86D8-FD95D5F118AB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18" creationId="{4E4490D0-3672-446A-AC12-B4830333BDDD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19" creationId="{B4C27B90-DF2B-4D00-BA07-18ED774CD2F1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20" creationId="{39CB82C2-DF65-4EC1-8280-F201D50F570B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21" creationId="{593ACC25-C262-417A-8AA9-0641C772BDB6}"/>
          </ac:spMkLst>
        </pc:spChg>
        <pc:spChg chg="add del">
          <ac:chgData name="Makkar, Rakshit" userId="S::rmakkar@calstatela.edu::1aec1c9d-681c-42bd-9f0f-32c4c329cc72" providerId="AD" clId="Web-{484ED01B-F6E8-EAED-8BE0-21A6446E385E}" dt="2018-12-04T23:18:59.632" v="50"/>
          <ac:spMkLst>
            <pc:docMk/>
            <pc:sldMk cId="4292488315" sldId="274"/>
            <ac:spMk id="27" creationId="{A15408DB-C69B-4214-A1FC-23F3B1E74B7C}"/>
          </ac:spMkLst>
        </pc:spChg>
        <pc:spChg chg="add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30" creationId="{44CC594A-A820-450F-B363-C19201FCFEC6}"/>
          </ac:spMkLst>
        </pc:spChg>
        <pc:spChg chg="add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32" creationId="{59FAB3DA-E9ED-4574-ABCC-378BC0FF1BBC}"/>
          </ac:spMkLst>
        </pc:spChg>
        <pc:spChg chg="add">
          <ac:chgData name="Makkar, Rakshit" userId="S::rmakkar@calstatela.edu::1aec1c9d-681c-42bd-9f0f-32c4c329cc72" providerId="AD" clId="Web-{484ED01B-F6E8-EAED-8BE0-21A6446E385E}" dt="2018-12-04T22:45:38.459" v="43"/>
          <ac:spMkLst>
            <pc:docMk/>
            <pc:sldMk cId="4292488315" sldId="274"/>
            <ac:spMk id="34" creationId="{53B8D6B0-55D6-48DC-86D8-FD95D5F118AB}"/>
          </ac:spMkLst>
        </pc:spChg>
        <pc:picChg chg="add del mod ord">
          <ac:chgData name="Makkar, Rakshit" userId="S::rmakkar@calstatela.edu::1aec1c9d-681c-42bd-9f0f-32c4c329cc72" providerId="AD" clId="Web-{484ED01B-F6E8-EAED-8BE0-21A6446E385E}" dt="2018-12-04T23:19:11.944" v="52"/>
          <ac:picMkLst>
            <pc:docMk/>
            <pc:sldMk cId="4292488315" sldId="274"/>
            <ac:picMk id="3" creationId="{0F8B38BA-2493-47BF-A562-C9C0A9A7D234}"/>
          </ac:picMkLst>
        </pc:picChg>
        <pc:picChg chg="add del mod">
          <ac:chgData name="Makkar, Rakshit" userId="S::rmakkar@calstatela.edu::1aec1c9d-681c-42bd-9f0f-32c4c329cc72" providerId="AD" clId="Web-{484ED01B-F6E8-EAED-8BE0-21A6446E385E}" dt="2018-12-04T23:26:27.115" v="65"/>
          <ac:picMkLst>
            <pc:docMk/>
            <pc:sldMk cId="4292488315" sldId="274"/>
            <ac:picMk id="7" creationId="{22505BA4-7FA5-417B-BCF0-3E87FD2DFED6}"/>
          </ac:picMkLst>
        </pc:picChg>
        <pc:picChg chg="add del">
          <ac:chgData name="Makkar, Rakshit" userId="S::rmakkar@calstatela.edu::1aec1c9d-681c-42bd-9f0f-32c4c329cc72" providerId="AD" clId="Web-{484ED01B-F6E8-EAED-8BE0-21A6446E385E}" dt="2018-12-04T22:42:56.429" v="14"/>
          <ac:picMkLst>
            <pc:docMk/>
            <pc:sldMk cId="4292488315" sldId="274"/>
            <ac:picMk id="7" creationId="{D4059FB4-004B-4C49-9B53-4FEBCF5A6F3C}"/>
          </ac:picMkLst>
        </pc:picChg>
        <pc:picChg chg="add mod">
          <ac:chgData name="Makkar, Rakshit" userId="S::rmakkar@calstatela.edu::1aec1c9d-681c-42bd-9f0f-32c4c329cc72" providerId="AD" clId="Web-{484ED01B-F6E8-EAED-8BE0-21A6446E385E}" dt="2018-12-04T23:27:25.303" v="74" actId="1076"/>
          <ac:picMkLst>
            <pc:docMk/>
            <pc:sldMk cId="4292488315" sldId="274"/>
            <ac:picMk id="9" creationId="{EA3664F8-EDC5-40B5-8F73-11156BDF3B39}"/>
          </ac:picMkLst>
        </pc:picChg>
        <pc:picChg chg="add del">
          <ac:chgData name="Makkar, Rakshit" userId="S::rmakkar@calstatela.edu::1aec1c9d-681c-42bd-9f0f-32c4c329cc72" providerId="AD" clId="Web-{484ED01B-F6E8-EAED-8BE0-21A6446E385E}" dt="2018-12-04T22:44:59.225" v="38"/>
          <ac:picMkLst>
            <pc:docMk/>
            <pc:sldMk cId="4292488315" sldId="274"/>
            <ac:picMk id="13" creationId="{D4059FB4-004B-4C49-9B53-4FEBCF5A6F3C}"/>
          </ac:picMkLst>
        </pc:picChg>
        <pc:picChg chg="add del mod ord replId">
          <ac:chgData name="Makkar, Rakshit" userId="S::rmakkar@calstatela.edu::1aec1c9d-681c-42bd-9f0f-32c4c329cc72" providerId="AD" clId="Web-{484ED01B-F6E8-EAED-8BE0-21A6446E385E}" dt="2018-12-04T22:45:38.459" v="43"/>
          <ac:picMkLst>
            <pc:docMk/>
            <pc:sldMk cId="4292488315" sldId="274"/>
            <ac:picMk id="24" creationId="{D4059FB4-004B-4C49-9B53-4FEBCF5A6F3C}"/>
          </ac:picMkLst>
        </pc:picChg>
        <pc:picChg chg="add del mod">
          <ac:chgData name="Makkar, Rakshit" userId="S::rmakkar@calstatela.edu::1aec1c9d-681c-42bd-9f0f-32c4c329cc72" providerId="AD" clId="Web-{484ED01B-F6E8-EAED-8BE0-21A6446E385E}" dt="2018-12-04T23:20:35.147" v="53"/>
          <ac:picMkLst>
            <pc:docMk/>
            <pc:sldMk cId="4292488315" sldId="274"/>
            <ac:picMk id="25" creationId="{D4059FB4-004B-4C49-9B53-4FEBCF5A6F3C}"/>
          </ac:picMkLst>
        </pc:picChg>
        <pc:cxnChg chg="add del">
          <ac:chgData name="Makkar, Rakshit" userId="S::rmakkar@calstatela.edu::1aec1c9d-681c-42bd-9f0f-32c4c329cc72" providerId="AD" clId="Web-{484ED01B-F6E8-EAED-8BE0-21A6446E385E}" dt="2018-12-04T22:45:38.459" v="43"/>
          <ac:cxnSpMkLst>
            <pc:docMk/>
            <pc:sldMk cId="4292488315" sldId="274"/>
            <ac:cxnSpMk id="17" creationId="{5C6A2BAE-B461-4B55-8E1F-0722ABDD1393}"/>
          </ac:cxnSpMkLst>
        </pc:cxnChg>
        <pc:cxnChg chg="add del">
          <ac:chgData name="Makkar, Rakshit" userId="S::rmakkar@calstatela.edu::1aec1c9d-681c-42bd-9f0f-32c4c329cc72" providerId="AD" clId="Web-{484ED01B-F6E8-EAED-8BE0-21A6446E385E}" dt="2018-12-04T22:45:38.459" v="43"/>
          <ac:cxnSpMkLst>
            <pc:docMk/>
            <pc:sldMk cId="4292488315" sldId="274"/>
            <ac:cxnSpMk id="22" creationId="{7E1D4427-852B-4B37-8E76-0E9F1810BA2A}"/>
          </ac:cxnSpMkLst>
        </pc:cxnChg>
      </pc:sldChg>
      <pc:sldChg chg="modSp">
        <pc:chgData name="Makkar, Rakshit" userId="S::rmakkar@calstatela.edu::1aec1c9d-681c-42bd-9f0f-32c4c329cc72" providerId="AD" clId="Web-{484ED01B-F6E8-EAED-8BE0-21A6446E385E}" dt="2018-12-04T23:40:04.301" v="108" actId="20577"/>
        <pc:sldMkLst>
          <pc:docMk/>
          <pc:sldMk cId="1821372997" sldId="275"/>
        </pc:sldMkLst>
        <pc:spChg chg="mod">
          <ac:chgData name="Makkar, Rakshit" userId="S::rmakkar@calstatela.edu::1aec1c9d-681c-42bd-9f0f-32c4c329cc72" providerId="AD" clId="Web-{484ED01B-F6E8-EAED-8BE0-21A6446E385E}" dt="2018-12-04T23:40:04.301" v="108" actId="20577"/>
          <ac:spMkLst>
            <pc:docMk/>
            <pc:sldMk cId="1821372997" sldId="275"/>
            <ac:spMk id="3" creationId="{B930B033-60DB-DD49-A354-815703F8C3C3}"/>
          </ac:spMkLst>
        </pc:spChg>
      </pc:sldChg>
      <pc:sldChg chg="modSp new">
        <pc:chgData name="Makkar, Rakshit" userId="S::rmakkar@calstatela.edu::1aec1c9d-681c-42bd-9f0f-32c4c329cc72" providerId="AD" clId="Web-{484ED01B-F6E8-EAED-8BE0-21A6446E385E}" dt="2018-12-04T23:41:03.676" v="162" actId="20577"/>
        <pc:sldMkLst>
          <pc:docMk/>
          <pc:sldMk cId="2225128830" sldId="276"/>
        </pc:sldMkLst>
        <pc:spChg chg="mod">
          <ac:chgData name="Makkar, Rakshit" userId="S::rmakkar@calstatela.edu::1aec1c9d-681c-42bd-9f0f-32c4c329cc72" providerId="AD" clId="Web-{484ED01B-F6E8-EAED-8BE0-21A6446E385E}" dt="2018-12-04T23:41:03.676" v="162" actId="20577"/>
          <ac:spMkLst>
            <pc:docMk/>
            <pc:sldMk cId="2225128830" sldId="276"/>
            <ac:spMk id="2" creationId="{56DC9E49-433C-4984-9651-FEE32E5AFA4A}"/>
          </ac:spMkLst>
        </pc:spChg>
        <pc:spChg chg="mod">
          <ac:chgData name="Makkar, Rakshit" userId="S::rmakkar@calstatela.edu::1aec1c9d-681c-42bd-9f0f-32c4c329cc72" providerId="AD" clId="Web-{484ED01B-F6E8-EAED-8BE0-21A6446E385E}" dt="2018-12-04T23:40:28.316" v="121" actId="20577"/>
          <ac:spMkLst>
            <pc:docMk/>
            <pc:sldMk cId="2225128830" sldId="276"/>
            <ac:spMk id="3" creationId="{C3EB548E-2A34-4C2F-A894-50D242D72BA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E5D28-09D8-4C33-B400-F1BD756B558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24F5-6337-4F26-B4B0-AB93427D50B9}">
      <dgm:prSet/>
      <dgm:spPr/>
      <dgm:t>
        <a:bodyPr/>
        <a:lstStyle/>
        <a:p>
          <a:r>
            <a:rPr lang="en-US"/>
            <a:t>Cluster Type- Oracle Classic Compute Edition</a:t>
          </a:r>
        </a:p>
      </dgm:t>
    </dgm:pt>
    <dgm:pt modelId="{58815D77-2A44-4B5C-A540-EE0374857AAB}" type="parTrans" cxnId="{48895551-1202-43F9-A545-02E00846B504}">
      <dgm:prSet/>
      <dgm:spPr/>
      <dgm:t>
        <a:bodyPr/>
        <a:lstStyle/>
        <a:p>
          <a:endParaRPr lang="en-US"/>
        </a:p>
      </dgm:t>
    </dgm:pt>
    <dgm:pt modelId="{0134B439-C00F-4F6E-9ED5-C0881E973EAF}" type="sibTrans" cxnId="{48895551-1202-43F9-A545-02E00846B504}">
      <dgm:prSet/>
      <dgm:spPr/>
      <dgm:t>
        <a:bodyPr/>
        <a:lstStyle/>
        <a:p>
          <a:endParaRPr lang="en-US"/>
        </a:p>
      </dgm:t>
    </dgm:pt>
    <dgm:pt modelId="{A11ADC82-3B62-44AB-9977-647CAA15022F}">
      <dgm:prSet/>
      <dgm:spPr/>
      <dgm:t>
        <a:bodyPr/>
        <a:lstStyle/>
        <a:p>
          <a:r>
            <a:rPr lang="en-US"/>
            <a:t>Cluster Version-2.7.1.2.4.2.0-258</a:t>
          </a:r>
        </a:p>
      </dgm:t>
    </dgm:pt>
    <dgm:pt modelId="{CFBE3767-8F25-47BE-A11C-945BFA0D095B}" type="parTrans" cxnId="{1EFE40AB-728F-457E-9820-3634404329E8}">
      <dgm:prSet/>
      <dgm:spPr/>
      <dgm:t>
        <a:bodyPr/>
        <a:lstStyle/>
        <a:p>
          <a:endParaRPr lang="en-US"/>
        </a:p>
      </dgm:t>
    </dgm:pt>
    <dgm:pt modelId="{527B00A7-3E64-44B0-A740-75EB3992DEF8}" type="sibTrans" cxnId="{1EFE40AB-728F-457E-9820-3634404329E8}">
      <dgm:prSet/>
      <dgm:spPr/>
      <dgm:t>
        <a:bodyPr/>
        <a:lstStyle/>
        <a:p>
          <a:endParaRPr lang="en-US"/>
        </a:p>
      </dgm:t>
    </dgm:pt>
    <dgm:pt modelId="{3A66C520-A038-499C-B1A0-A570B9D69996}">
      <dgm:prSet/>
      <dgm:spPr/>
      <dgm:t>
        <a:bodyPr/>
        <a:lstStyle/>
        <a:p>
          <a:r>
            <a:rPr lang="en-US">
              <a:cs typeface="Calibri Light"/>
            </a:rPr>
            <a:t>Number </a:t>
          </a:r>
          <a:r>
            <a:rPr lang="en-US"/>
            <a:t>of Nods- 5 Nodes</a:t>
          </a:r>
        </a:p>
      </dgm:t>
    </dgm:pt>
    <dgm:pt modelId="{11AE10C4-42AD-4381-B04A-A9AFFD5599E0}" type="parTrans" cxnId="{8AC63E22-95D0-44F7-82C1-4DF885540806}">
      <dgm:prSet/>
      <dgm:spPr/>
      <dgm:t>
        <a:bodyPr/>
        <a:lstStyle/>
        <a:p>
          <a:endParaRPr lang="en-US"/>
        </a:p>
      </dgm:t>
    </dgm:pt>
    <dgm:pt modelId="{1C482E51-A0F7-4F36-9BBF-34670FF6E8D7}" type="sibTrans" cxnId="{8AC63E22-95D0-44F7-82C1-4DF885540806}">
      <dgm:prSet/>
      <dgm:spPr/>
      <dgm:t>
        <a:bodyPr/>
        <a:lstStyle/>
        <a:p>
          <a:endParaRPr lang="en-US"/>
        </a:p>
      </dgm:t>
    </dgm:pt>
    <dgm:pt modelId="{D37A5B53-14DC-424B-BB83-4F4A7809C460}">
      <dgm:prSet/>
      <dgm:spPr/>
      <dgm:t>
        <a:bodyPr/>
        <a:lstStyle/>
        <a:p>
          <a:r>
            <a:rPr lang="en-US"/>
            <a:t>Memory Size- 150 GB</a:t>
          </a:r>
        </a:p>
      </dgm:t>
    </dgm:pt>
    <dgm:pt modelId="{FF68C8C4-92E7-479C-872E-29AC26D28840}" type="parTrans" cxnId="{1E43B7EB-13C6-41A2-8F4B-2D2B46926D74}">
      <dgm:prSet/>
      <dgm:spPr/>
      <dgm:t>
        <a:bodyPr/>
        <a:lstStyle/>
        <a:p>
          <a:endParaRPr lang="en-US"/>
        </a:p>
      </dgm:t>
    </dgm:pt>
    <dgm:pt modelId="{3CE6BEFC-4EA2-4610-81C2-FCAADE2978B9}" type="sibTrans" cxnId="{1E43B7EB-13C6-41A2-8F4B-2D2B46926D74}">
      <dgm:prSet/>
      <dgm:spPr/>
      <dgm:t>
        <a:bodyPr/>
        <a:lstStyle/>
        <a:p>
          <a:endParaRPr lang="en-US"/>
        </a:p>
      </dgm:t>
    </dgm:pt>
    <dgm:pt modelId="{869C1637-32F3-4199-8302-8DEA4F685E24}">
      <dgm:prSet/>
      <dgm:spPr/>
      <dgm:t>
        <a:bodyPr/>
        <a:lstStyle/>
        <a:p>
          <a:r>
            <a:rPr lang="en-US"/>
            <a:t>CPU Speed- 44 GHz(per cpu)</a:t>
          </a:r>
        </a:p>
      </dgm:t>
    </dgm:pt>
    <dgm:pt modelId="{7E85A98B-6F11-4A97-8E2E-C802646DF07F}" type="parTrans" cxnId="{2AC412E6-6CD1-49B8-B01F-48868628C0B3}">
      <dgm:prSet/>
      <dgm:spPr/>
      <dgm:t>
        <a:bodyPr/>
        <a:lstStyle/>
        <a:p>
          <a:endParaRPr lang="en-US"/>
        </a:p>
      </dgm:t>
    </dgm:pt>
    <dgm:pt modelId="{93D3B187-4C0E-4496-8919-76E58B677F9A}" type="sibTrans" cxnId="{2AC412E6-6CD1-49B8-B01F-48868628C0B3}">
      <dgm:prSet/>
      <dgm:spPr/>
      <dgm:t>
        <a:bodyPr/>
        <a:lstStyle/>
        <a:p>
          <a:endParaRPr lang="en-US"/>
        </a:p>
      </dgm:t>
    </dgm:pt>
    <dgm:pt modelId="{01B1482D-157A-437F-B148-8A4BA101ED03}">
      <dgm:prSet/>
      <dgm:spPr/>
      <dgm:t>
        <a:bodyPr/>
        <a:lstStyle/>
        <a:p>
          <a:r>
            <a:rPr lang="en-US"/>
            <a:t>Storage- 678GB</a:t>
          </a:r>
        </a:p>
      </dgm:t>
    </dgm:pt>
    <dgm:pt modelId="{DC9BDF67-5A75-4B76-8E20-60E5C8DA7F17}" type="parTrans" cxnId="{09A02B11-CE97-174E-B4FA-7237A59674B4}">
      <dgm:prSet/>
      <dgm:spPr/>
      <dgm:t>
        <a:bodyPr/>
        <a:lstStyle/>
        <a:p>
          <a:endParaRPr lang="en-US"/>
        </a:p>
      </dgm:t>
    </dgm:pt>
    <dgm:pt modelId="{E6A69A3B-807A-4C87-96FA-B893E18E2A5D}" type="sibTrans" cxnId="{09A02B11-CE97-174E-B4FA-7237A59674B4}">
      <dgm:prSet/>
      <dgm:spPr/>
      <dgm:t>
        <a:bodyPr/>
        <a:lstStyle/>
        <a:p>
          <a:endParaRPr lang="en-US"/>
        </a:p>
      </dgm:t>
    </dgm:pt>
    <dgm:pt modelId="{E62A4936-E49E-4820-BBEE-60F868D2E349}">
      <dgm:prSet/>
      <dgm:spPr/>
      <dgm:t>
        <a:bodyPr/>
        <a:lstStyle/>
        <a:p>
          <a:r>
            <a:rPr lang="en-US"/>
            <a:t>Hdfs Capacity- 147gb</a:t>
          </a:r>
        </a:p>
      </dgm:t>
    </dgm:pt>
    <dgm:pt modelId="{32003553-842B-4CAA-896B-CDB2EB72AFDB}" type="parTrans" cxnId="{64F3851F-386C-B144-B90D-3C501013B9BE}">
      <dgm:prSet/>
      <dgm:spPr/>
      <dgm:t>
        <a:bodyPr/>
        <a:lstStyle/>
        <a:p>
          <a:endParaRPr lang="en-US"/>
        </a:p>
      </dgm:t>
    </dgm:pt>
    <dgm:pt modelId="{4EEDC29D-D010-41AB-A90C-71253E58A525}" type="sibTrans" cxnId="{64F3851F-386C-B144-B90D-3C501013B9BE}">
      <dgm:prSet/>
      <dgm:spPr/>
      <dgm:t>
        <a:bodyPr/>
        <a:lstStyle/>
        <a:p>
          <a:endParaRPr lang="en-US"/>
        </a:p>
      </dgm:t>
    </dgm:pt>
    <dgm:pt modelId="{067E2DD7-3C73-48C2-AA63-D2DD23432443}" type="pres">
      <dgm:prSet presAssocID="{9CEE5D28-09D8-4C33-B400-F1BD756B5589}" presName="linear" presStyleCnt="0">
        <dgm:presLayoutVars>
          <dgm:dir/>
          <dgm:animLvl val="lvl"/>
          <dgm:resizeHandles val="exact"/>
        </dgm:presLayoutVars>
      </dgm:prSet>
      <dgm:spPr/>
    </dgm:pt>
    <dgm:pt modelId="{8CF83F20-C022-42C4-8BD1-9A64621DC95A}" type="pres">
      <dgm:prSet presAssocID="{626724F5-6337-4F26-B4B0-AB93427D50B9}" presName="parentLin" presStyleCnt="0"/>
      <dgm:spPr/>
    </dgm:pt>
    <dgm:pt modelId="{911905CF-0615-4F1A-BB8A-91876E6F2479}" type="pres">
      <dgm:prSet presAssocID="{626724F5-6337-4F26-B4B0-AB93427D50B9}" presName="parentLeftMargin" presStyleLbl="node1" presStyleIdx="0" presStyleCnt="7"/>
      <dgm:spPr/>
    </dgm:pt>
    <dgm:pt modelId="{395D5655-5BAB-41DB-B7A3-B1D34FA8427C}" type="pres">
      <dgm:prSet presAssocID="{626724F5-6337-4F26-B4B0-AB93427D50B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150B016-39E8-4D48-A36C-F9433DD001BB}" type="pres">
      <dgm:prSet presAssocID="{626724F5-6337-4F26-B4B0-AB93427D50B9}" presName="negativeSpace" presStyleCnt="0"/>
      <dgm:spPr/>
    </dgm:pt>
    <dgm:pt modelId="{F5DBF738-7F89-485E-930C-29E0E5F33C71}" type="pres">
      <dgm:prSet presAssocID="{626724F5-6337-4F26-B4B0-AB93427D50B9}" presName="childText" presStyleLbl="conFgAcc1" presStyleIdx="0" presStyleCnt="7">
        <dgm:presLayoutVars>
          <dgm:bulletEnabled val="1"/>
        </dgm:presLayoutVars>
      </dgm:prSet>
      <dgm:spPr/>
    </dgm:pt>
    <dgm:pt modelId="{D197BA72-ECA3-43D8-82D3-121702B5AE0B}" type="pres">
      <dgm:prSet presAssocID="{0134B439-C00F-4F6E-9ED5-C0881E973EAF}" presName="spaceBetweenRectangles" presStyleCnt="0"/>
      <dgm:spPr/>
    </dgm:pt>
    <dgm:pt modelId="{62311678-4BED-4526-8C5C-5832DCBA4A4E}" type="pres">
      <dgm:prSet presAssocID="{A11ADC82-3B62-44AB-9977-647CAA15022F}" presName="parentLin" presStyleCnt="0"/>
      <dgm:spPr/>
    </dgm:pt>
    <dgm:pt modelId="{4E9BEA9E-7144-4B16-9181-D8AABC0A0B4E}" type="pres">
      <dgm:prSet presAssocID="{A11ADC82-3B62-44AB-9977-647CAA15022F}" presName="parentLeftMargin" presStyleLbl="node1" presStyleIdx="0" presStyleCnt="7"/>
      <dgm:spPr/>
    </dgm:pt>
    <dgm:pt modelId="{505E8987-FA35-4A80-8DEC-CEBFDA0F6D3C}" type="pres">
      <dgm:prSet presAssocID="{A11ADC82-3B62-44AB-9977-647CAA15022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3970D2C-DF5D-4275-87A0-6F4039D9BBD9}" type="pres">
      <dgm:prSet presAssocID="{A11ADC82-3B62-44AB-9977-647CAA15022F}" presName="negativeSpace" presStyleCnt="0"/>
      <dgm:spPr/>
    </dgm:pt>
    <dgm:pt modelId="{A2098C6E-F22E-4756-854F-CEE131CF3DB3}" type="pres">
      <dgm:prSet presAssocID="{A11ADC82-3B62-44AB-9977-647CAA15022F}" presName="childText" presStyleLbl="conFgAcc1" presStyleIdx="1" presStyleCnt="7">
        <dgm:presLayoutVars>
          <dgm:bulletEnabled val="1"/>
        </dgm:presLayoutVars>
      </dgm:prSet>
      <dgm:spPr/>
    </dgm:pt>
    <dgm:pt modelId="{BCCFA7C5-9560-4F0A-BDF2-15477ECC1AD6}" type="pres">
      <dgm:prSet presAssocID="{527B00A7-3E64-44B0-A740-75EB3992DEF8}" presName="spaceBetweenRectangles" presStyleCnt="0"/>
      <dgm:spPr/>
    </dgm:pt>
    <dgm:pt modelId="{57C3105E-073F-44BA-8714-4EB38816BDA5}" type="pres">
      <dgm:prSet presAssocID="{3A66C520-A038-499C-B1A0-A570B9D69996}" presName="parentLin" presStyleCnt="0"/>
      <dgm:spPr/>
    </dgm:pt>
    <dgm:pt modelId="{66900C2F-9ADC-4B25-BDE0-168C3DEF36A7}" type="pres">
      <dgm:prSet presAssocID="{3A66C520-A038-499C-B1A0-A570B9D69996}" presName="parentLeftMargin" presStyleLbl="node1" presStyleIdx="1" presStyleCnt="7"/>
      <dgm:spPr/>
    </dgm:pt>
    <dgm:pt modelId="{C4A360B5-8C21-4862-BF9B-63D3D0E8F423}" type="pres">
      <dgm:prSet presAssocID="{3A66C520-A038-499C-B1A0-A570B9D6999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D413810-4872-4E77-B383-BAF3A54D4646}" type="pres">
      <dgm:prSet presAssocID="{3A66C520-A038-499C-B1A0-A570B9D69996}" presName="negativeSpace" presStyleCnt="0"/>
      <dgm:spPr/>
    </dgm:pt>
    <dgm:pt modelId="{3F85A02A-2FBF-444E-9FCC-43AE00326770}" type="pres">
      <dgm:prSet presAssocID="{3A66C520-A038-499C-B1A0-A570B9D69996}" presName="childText" presStyleLbl="conFgAcc1" presStyleIdx="2" presStyleCnt="7">
        <dgm:presLayoutVars>
          <dgm:bulletEnabled val="1"/>
        </dgm:presLayoutVars>
      </dgm:prSet>
      <dgm:spPr/>
    </dgm:pt>
    <dgm:pt modelId="{92792302-3F73-4910-9D62-1C7D7FDF9378}" type="pres">
      <dgm:prSet presAssocID="{1C482E51-A0F7-4F36-9BBF-34670FF6E8D7}" presName="spaceBetweenRectangles" presStyleCnt="0"/>
      <dgm:spPr/>
    </dgm:pt>
    <dgm:pt modelId="{DD517E27-1BA9-4EDD-A933-90ABA69668D8}" type="pres">
      <dgm:prSet presAssocID="{D37A5B53-14DC-424B-BB83-4F4A7809C460}" presName="parentLin" presStyleCnt="0"/>
      <dgm:spPr/>
    </dgm:pt>
    <dgm:pt modelId="{F036446F-8A1C-4569-894D-59A638DE4AAD}" type="pres">
      <dgm:prSet presAssocID="{D37A5B53-14DC-424B-BB83-4F4A7809C460}" presName="parentLeftMargin" presStyleLbl="node1" presStyleIdx="2" presStyleCnt="7"/>
      <dgm:spPr/>
    </dgm:pt>
    <dgm:pt modelId="{073B9466-A2E0-4057-8C3A-0C551C6408DB}" type="pres">
      <dgm:prSet presAssocID="{D37A5B53-14DC-424B-BB83-4F4A7809C4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18D8606-A0BF-4702-8ADC-37784E67928C}" type="pres">
      <dgm:prSet presAssocID="{D37A5B53-14DC-424B-BB83-4F4A7809C460}" presName="negativeSpace" presStyleCnt="0"/>
      <dgm:spPr/>
    </dgm:pt>
    <dgm:pt modelId="{2D287583-EF61-4115-9966-454900812030}" type="pres">
      <dgm:prSet presAssocID="{D37A5B53-14DC-424B-BB83-4F4A7809C460}" presName="childText" presStyleLbl="conFgAcc1" presStyleIdx="3" presStyleCnt="7">
        <dgm:presLayoutVars>
          <dgm:bulletEnabled val="1"/>
        </dgm:presLayoutVars>
      </dgm:prSet>
      <dgm:spPr/>
    </dgm:pt>
    <dgm:pt modelId="{67B06B81-02B7-4589-8AEF-1FB04C52D981}" type="pres">
      <dgm:prSet presAssocID="{3CE6BEFC-4EA2-4610-81C2-FCAADE2978B9}" presName="spaceBetweenRectangles" presStyleCnt="0"/>
      <dgm:spPr/>
    </dgm:pt>
    <dgm:pt modelId="{FDADBB45-0A40-49E0-8754-F946B779352E}" type="pres">
      <dgm:prSet presAssocID="{01B1482D-157A-437F-B148-8A4BA101ED03}" presName="parentLin" presStyleCnt="0"/>
      <dgm:spPr/>
    </dgm:pt>
    <dgm:pt modelId="{1552CC3F-1A88-43D3-B347-7802E00122F5}" type="pres">
      <dgm:prSet presAssocID="{01B1482D-157A-437F-B148-8A4BA101ED03}" presName="parentLeftMargin" presStyleLbl="node1" presStyleIdx="3" presStyleCnt="7"/>
      <dgm:spPr/>
    </dgm:pt>
    <dgm:pt modelId="{277B0C28-6AF1-42E0-82D6-7DDCE40216EB}" type="pres">
      <dgm:prSet presAssocID="{01B1482D-157A-437F-B148-8A4BA101ED0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4BA9025-4473-4184-A6BB-FF585D8AEFE6}" type="pres">
      <dgm:prSet presAssocID="{01B1482D-157A-437F-B148-8A4BA101ED03}" presName="negativeSpace" presStyleCnt="0"/>
      <dgm:spPr/>
    </dgm:pt>
    <dgm:pt modelId="{57781B50-0F03-4252-A422-6F375630C78C}" type="pres">
      <dgm:prSet presAssocID="{01B1482D-157A-437F-B148-8A4BA101ED03}" presName="childText" presStyleLbl="conFgAcc1" presStyleIdx="4" presStyleCnt="7">
        <dgm:presLayoutVars>
          <dgm:bulletEnabled val="1"/>
        </dgm:presLayoutVars>
      </dgm:prSet>
      <dgm:spPr/>
    </dgm:pt>
    <dgm:pt modelId="{371DFA81-1252-4997-B8C7-FCE61B7D11D8}" type="pres">
      <dgm:prSet presAssocID="{E6A69A3B-807A-4C87-96FA-B893E18E2A5D}" presName="spaceBetweenRectangles" presStyleCnt="0"/>
      <dgm:spPr/>
    </dgm:pt>
    <dgm:pt modelId="{B15FCD5E-933E-40A4-B3A0-B0D88230E249}" type="pres">
      <dgm:prSet presAssocID="{E62A4936-E49E-4820-BBEE-60F868D2E349}" presName="parentLin" presStyleCnt="0"/>
      <dgm:spPr/>
    </dgm:pt>
    <dgm:pt modelId="{C6FEA0ED-9E19-4C62-841D-38EC375A4B11}" type="pres">
      <dgm:prSet presAssocID="{E62A4936-E49E-4820-BBEE-60F868D2E349}" presName="parentLeftMargin" presStyleLbl="node1" presStyleIdx="4" presStyleCnt="7"/>
      <dgm:spPr/>
    </dgm:pt>
    <dgm:pt modelId="{33141C72-1F3D-4F2C-A7A1-1FC8949DA456}" type="pres">
      <dgm:prSet presAssocID="{E62A4936-E49E-4820-BBEE-60F868D2E34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07E768F-F82A-408F-9017-006D55BB83CD}" type="pres">
      <dgm:prSet presAssocID="{E62A4936-E49E-4820-BBEE-60F868D2E349}" presName="negativeSpace" presStyleCnt="0"/>
      <dgm:spPr/>
    </dgm:pt>
    <dgm:pt modelId="{892B27CB-3BF5-4CCA-82D8-2E95A2FEE1A1}" type="pres">
      <dgm:prSet presAssocID="{E62A4936-E49E-4820-BBEE-60F868D2E349}" presName="childText" presStyleLbl="conFgAcc1" presStyleIdx="5" presStyleCnt="7">
        <dgm:presLayoutVars>
          <dgm:bulletEnabled val="1"/>
        </dgm:presLayoutVars>
      </dgm:prSet>
      <dgm:spPr/>
    </dgm:pt>
    <dgm:pt modelId="{FAA665F1-3ED6-4D49-A3EC-187F04F4EF2D}" type="pres">
      <dgm:prSet presAssocID="{4EEDC29D-D010-41AB-A90C-71253E58A525}" presName="spaceBetweenRectangles" presStyleCnt="0"/>
      <dgm:spPr/>
    </dgm:pt>
    <dgm:pt modelId="{3DBDFD80-E1FE-4F7C-AFA6-CFA3980DE971}" type="pres">
      <dgm:prSet presAssocID="{869C1637-32F3-4199-8302-8DEA4F685E24}" presName="parentLin" presStyleCnt="0"/>
      <dgm:spPr/>
    </dgm:pt>
    <dgm:pt modelId="{D820B0B6-BAE2-4423-B91C-FEC05626242D}" type="pres">
      <dgm:prSet presAssocID="{869C1637-32F3-4199-8302-8DEA4F685E24}" presName="parentLeftMargin" presStyleLbl="node1" presStyleIdx="5" presStyleCnt="7"/>
      <dgm:spPr/>
    </dgm:pt>
    <dgm:pt modelId="{0F2F0EAA-B5DF-49EC-8A51-E01A3CF7C417}" type="pres">
      <dgm:prSet presAssocID="{869C1637-32F3-4199-8302-8DEA4F685E2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4A1B0D5-2FCD-4012-8BD0-222F61D97DC8}" type="pres">
      <dgm:prSet presAssocID="{869C1637-32F3-4199-8302-8DEA4F685E24}" presName="negativeSpace" presStyleCnt="0"/>
      <dgm:spPr/>
    </dgm:pt>
    <dgm:pt modelId="{BAC74B49-7DCE-43AC-B9B0-ABCC4DD3F966}" type="pres">
      <dgm:prSet presAssocID="{869C1637-32F3-4199-8302-8DEA4F685E2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9A02B11-CE97-174E-B4FA-7237A59674B4}" srcId="{9CEE5D28-09D8-4C33-B400-F1BD756B5589}" destId="{01B1482D-157A-437F-B148-8A4BA101ED03}" srcOrd="4" destOrd="0" parTransId="{DC9BDF67-5A75-4B76-8E20-60E5C8DA7F17}" sibTransId="{E6A69A3B-807A-4C87-96FA-B893E18E2A5D}"/>
    <dgm:cxn modelId="{347ED31D-3547-1043-A007-D0F497FA446F}" type="presOf" srcId="{01B1482D-157A-437F-B148-8A4BA101ED03}" destId="{277B0C28-6AF1-42E0-82D6-7DDCE40216EB}" srcOrd="1" destOrd="0" presId="urn:microsoft.com/office/officeart/2005/8/layout/list1"/>
    <dgm:cxn modelId="{64F3851F-386C-B144-B90D-3C501013B9BE}" srcId="{9CEE5D28-09D8-4C33-B400-F1BD756B5589}" destId="{E62A4936-E49E-4820-BBEE-60F868D2E349}" srcOrd="5" destOrd="0" parTransId="{32003553-842B-4CAA-896B-CDB2EB72AFDB}" sibTransId="{4EEDC29D-D010-41AB-A90C-71253E58A525}"/>
    <dgm:cxn modelId="{8AC63E22-95D0-44F7-82C1-4DF885540806}" srcId="{9CEE5D28-09D8-4C33-B400-F1BD756B5589}" destId="{3A66C520-A038-499C-B1A0-A570B9D69996}" srcOrd="2" destOrd="0" parTransId="{11AE10C4-42AD-4381-B04A-A9AFFD5599E0}" sibTransId="{1C482E51-A0F7-4F36-9BBF-34670FF6E8D7}"/>
    <dgm:cxn modelId="{0C94922E-EE87-431E-A4FE-E07A1D770F93}" type="presOf" srcId="{869C1637-32F3-4199-8302-8DEA4F685E24}" destId="{D820B0B6-BAE2-4423-B91C-FEC05626242D}" srcOrd="0" destOrd="0" presId="urn:microsoft.com/office/officeart/2005/8/layout/list1"/>
    <dgm:cxn modelId="{3F11BC35-E48D-A541-964F-5F1CFE148EC9}" type="presOf" srcId="{01B1482D-157A-437F-B148-8A4BA101ED03}" destId="{1552CC3F-1A88-43D3-B347-7802E00122F5}" srcOrd="0" destOrd="0" presId="urn:microsoft.com/office/officeart/2005/8/layout/list1"/>
    <dgm:cxn modelId="{05044463-E406-44AB-9722-0B44E9D04D0E}" type="presOf" srcId="{D37A5B53-14DC-424B-BB83-4F4A7809C460}" destId="{F036446F-8A1C-4569-894D-59A638DE4AAD}" srcOrd="0" destOrd="0" presId="urn:microsoft.com/office/officeart/2005/8/layout/list1"/>
    <dgm:cxn modelId="{EBCB2466-B683-4FE9-91C4-F3EAE388774B}" type="presOf" srcId="{3A66C520-A038-499C-B1A0-A570B9D69996}" destId="{66900C2F-9ADC-4B25-BDE0-168C3DEF36A7}" srcOrd="0" destOrd="0" presId="urn:microsoft.com/office/officeart/2005/8/layout/list1"/>
    <dgm:cxn modelId="{1EAF9B6B-2BC0-4F90-A552-C6FA709E46FC}" type="presOf" srcId="{626724F5-6337-4F26-B4B0-AB93427D50B9}" destId="{395D5655-5BAB-41DB-B7A3-B1D34FA8427C}" srcOrd="1" destOrd="0" presId="urn:microsoft.com/office/officeart/2005/8/layout/list1"/>
    <dgm:cxn modelId="{48895551-1202-43F9-A545-02E00846B504}" srcId="{9CEE5D28-09D8-4C33-B400-F1BD756B5589}" destId="{626724F5-6337-4F26-B4B0-AB93427D50B9}" srcOrd="0" destOrd="0" parTransId="{58815D77-2A44-4B5C-A540-EE0374857AAB}" sibTransId="{0134B439-C00F-4F6E-9ED5-C0881E973EAF}"/>
    <dgm:cxn modelId="{0ACF7D7E-CD9F-490E-8A84-BB22A034A6C0}" type="presOf" srcId="{A11ADC82-3B62-44AB-9977-647CAA15022F}" destId="{4E9BEA9E-7144-4B16-9181-D8AABC0A0B4E}" srcOrd="0" destOrd="0" presId="urn:microsoft.com/office/officeart/2005/8/layout/list1"/>
    <dgm:cxn modelId="{F2778F91-60D1-48BB-98C2-07F25201767E}" type="presOf" srcId="{869C1637-32F3-4199-8302-8DEA4F685E24}" destId="{0F2F0EAA-B5DF-49EC-8A51-E01A3CF7C417}" srcOrd="1" destOrd="0" presId="urn:microsoft.com/office/officeart/2005/8/layout/list1"/>
    <dgm:cxn modelId="{1EFE40AB-728F-457E-9820-3634404329E8}" srcId="{9CEE5D28-09D8-4C33-B400-F1BD756B5589}" destId="{A11ADC82-3B62-44AB-9977-647CAA15022F}" srcOrd="1" destOrd="0" parTransId="{CFBE3767-8F25-47BE-A11C-945BFA0D095B}" sibTransId="{527B00A7-3E64-44B0-A740-75EB3992DEF8}"/>
    <dgm:cxn modelId="{381B0EB1-7228-4053-82C6-D586980B725A}" type="presOf" srcId="{D37A5B53-14DC-424B-BB83-4F4A7809C460}" destId="{073B9466-A2E0-4057-8C3A-0C551C6408DB}" srcOrd="1" destOrd="0" presId="urn:microsoft.com/office/officeart/2005/8/layout/list1"/>
    <dgm:cxn modelId="{E5E9BDB3-B3F5-4D30-A619-EEB67DFA810F}" type="presOf" srcId="{626724F5-6337-4F26-B4B0-AB93427D50B9}" destId="{911905CF-0615-4F1A-BB8A-91876E6F2479}" srcOrd="0" destOrd="0" presId="urn:microsoft.com/office/officeart/2005/8/layout/list1"/>
    <dgm:cxn modelId="{F9657FB5-61F2-4551-A4FF-D7C428EFEBF9}" type="presOf" srcId="{9CEE5D28-09D8-4C33-B400-F1BD756B5589}" destId="{067E2DD7-3C73-48C2-AA63-D2DD23432443}" srcOrd="0" destOrd="0" presId="urn:microsoft.com/office/officeart/2005/8/layout/list1"/>
    <dgm:cxn modelId="{43E2DCBC-60F4-6F4D-8443-DE777A311010}" type="presOf" srcId="{E62A4936-E49E-4820-BBEE-60F868D2E349}" destId="{33141C72-1F3D-4F2C-A7A1-1FC8949DA456}" srcOrd="1" destOrd="0" presId="urn:microsoft.com/office/officeart/2005/8/layout/list1"/>
    <dgm:cxn modelId="{D85141C0-0CEA-435D-9283-87922806955A}" type="presOf" srcId="{A11ADC82-3B62-44AB-9977-647CAA15022F}" destId="{505E8987-FA35-4A80-8DEC-CEBFDA0F6D3C}" srcOrd="1" destOrd="0" presId="urn:microsoft.com/office/officeart/2005/8/layout/list1"/>
    <dgm:cxn modelId="{A07856CF-C0CC-294F-B0EA-61B38F09F0EC}" type="presOf" srcId="{E62A4936-E49E-4820-BBEE-60F868D2E349}" destId="{C6FEA0ED-9E19-4C62-841D-38EC375A4B11}" srcOrd="0" destOrd="0" presId="urn:microsoft.com/office/officeart/2005/8/layout/list1"/>
    <dgm:cxn modelId="{E93A31E3-0B13-4489-8CF5-256A22D4DAD8}" type="presOf" srcId="{3A66C520-A038-499C-B1A0-A570B9D69996}" destId="{C4A360B5-8C21-4862-BF9B-63D3D0E8F423}" srcOrd="1" destOrd="0" presId="urn:microsoft.com/office/officeart/2005/8/layout/list1"/>
    <dgm:cxn modelId="{2AC412E6-6CD1-49B8-B01F-48868628C0B3}" srcId="{9CEE5D28-09D8-4C33-B400-F1BD756B5589}" destId="{869C1637-32F3-4199-8302-8DEA4F685E24}" srcOrd="6" destOrd="0" parTransId="{7E85A98B-6F11-4A97-8E2E-C802646DF07F}" sibTransId="{93D3B187-4C0E-4496-8919-76E58B677F9A}"/>
    <dgm:cxn modelId="{1E43B7EB-13C6-41A2-8F4B-2D2B46926D74}" srcId="{9CEE5D28-09D8-4C33-B400-F1BD756B5589}" destId="{D37A5B53-14DC-424B-BB83-4F4A7809C460}" srcOrd="3" destOrd="0" parTransId="{FF68C8C4-92E7-479C-872E-29AC26D28840}" sibTransId="{3CE6BEFC-4EA2-4610-81C2-FCAADE2978B9}"/>
    <dgm:cxn modelId="{4D85D90E-FCCA-43C9-AF2F-4332CC924136}" type="presParOf" srcId="{067E2DD7-3C73-48C2-AA63-D2DD23432443}" destId="{8CF83F20-C022-42C4-8BD1-9A64621DC95A}" srcOrd="0" destOrd="0" presId="urn:microsoft.com/office/officeart/2005/8/layout/list1"/>
    <dgm:cxn modelId="{484E7F21-2608-46D3-B633-7E75CE6EB1F9}" type="presParOf" srcId="{8CF83F20-C022-42C4-8BD1-9A64621DC95A}" destId="{911905CF-0615-4F1A-BB8A-91876E6F2479}" srcOrd="0" destOrd="0" presId="urn:microsoft.com/office/officeart/2005/8/layout/list1"/>
    <dgm:cxn modelId="{EB2D695E-FBAB-4D5C-964D-0331ADE6DB92}" type="presParOf" srcId="{8CF83F20-C022-42C4-8BD1-9A64621DC95A}" destId="{395D5655-5BAB-41DB-B7A3-B1D34FA8427C}" srcOrd="1" destOrd="0" presId="urn:microsoft.com/office/officeart/2005/8/layout/list1"/>
    <dgm:cxn modelId="{E996ABA2-9156-467C-AD6C-1185B4BB930A}" type="presParOf" srcId="{067E2DD7-3C73-48C2-AA63-D2DD23432443}" destId="{B150B016-39E8-4D48-A36C-F9433DD001BB}" srcOrd="1" destOrd="0" presId="urn:microsoft.com/office/officeart/2005/8/layout/list1"/>
    <dgm:cxn modelId="{4A8C78F4-A930-48DC-A0B3-D5DF76F04D5E}" type="presParOf" srcId="{067E2DD7-3C73-48C2-AA63-D2DD23432443}" destId="{F5DBF738-7F89-485E-930C-29E0E5F33C71}" srcOrd="2" destOrd="0" presId="urn:microsoft.com/office/officeart/2005/8/layout/list1"/>
    <dgm:cxn modelId="{DA422702-1166-4C85-A2D8-05BEBE315981}" type="presParOf" srcId="{067E2DD7-3C73-48C2-AA63-D2DD23432443}" destId="{D197BA72-ECA3-43D8-82D3-121702B5AE0B}" srcOrd="3" destOrd="0" presId="urn:microsoft.com/office/officeart/2005/8/layout/list1"/>
    <dgm:cxn modelId="{6D90A569-7E38-4B46-9C35-507493A35343}" type="presParOf" srcId="{067E2DD7-3C73-48C2-AA63-D2DD23432443}" destId="{62311678-4BED-4526-8C5C-5832DCBA4A4E}" srcOrd="4" destOrd="0" presId="urn:microsoft.com/office/officeart/2005/8/layout/list1"/>
    <dgm:cxn modelId="{0705CE09-C8B2-4E4B-B06C-4C0A77CB8BC1}" type="presParOf" srcId="{62311678-4BED-4526-8C5C-5832DCBA4A4E}" destId="{4E9BEA9E-7144-4B16-9181-D8AABC0A0B4E}" srcOrd="0" destOrd="0" presId="urn:microsoft.com/office/officeart/2005/8/layout/list1"/>
    <dgm:cxn modelId="{4B0F2889-149C-46E2-B8C4-A9A9B0076AA0}" type="presParOf" srcId="{62311678-4BED-4526-8C5C-5832DCBA4A4E}" destId="{505E8987-FA35-4A80-8DEC-CEBFDA0F6D3C}" srcOrd="1" destOrd="0" presId="urn:microsoft.com/office/officeart/2005/8/layout/list1"/>
    <dgm:cxn modelId="{1DB752C8-7C39-4D22-A82C-1FD43B90F1C6}" type="presParOf" srcId="{067E2DD7-3C73-48C2-AA63-D2DD23432443}" destId="{23970D2C-DF5D-4275-87A0-6F4039D9BBD9}" srcOrd="5" destOrd="0" presId="urn:microsoft.com/office/officeart/2005/8/layout/list1"/>
    <dgm:cxn modelId="{D1D73475-4612-449D-A43F-D434F4756602}" type="presParOf" srcId="{067E2DD7-3C73-48C2-AA63-D2DD23432443}" destId="{A2098C6E-F22E-4756-854F-CEE131CF3DB3}" srcOrd="6" destOrd="0" presId="urn:microsoft.com/office/officeart/2005/8/layout/list1"/>
    <dgm:cxn modelId="{EB9D9161-69C7-4E3D-9D56-363E0A2E4643}" type="presParOf" srcId="{067E2DD7-3C73-48C2-AA63-D2DD23432443}" destId="{BCCFA7C5-9560-4F0A-BDF2-15477ECC1AD6}" srcOrd="7" destOrd="0" presId="urn:microsoft.com/office/officeart/2005/8/layout/list1"/>
    <dgm:cxn modelId="{0EF76F03-2F70-49D9-B665-9D5D5673445D}" type="presParOf" srcId="{067E2DD7-3C73-48C2-AA63-D2DD23432443}" destId="{57C3105E-073F-44BA-8714-4EB38816BDA5}" srcOrd="8" destOrd="0" presId="urn:microsoft.com/office/officeart/2005/8/layout/list1"/>
    <dgm:cxn modelId="{053FFC9E-CC05-418E-A5C8-FE8B62B3BA12}" type="presParOf" srcId="{57C3105E-073F-44BA-8714-4EB38816BDA5}" destId="{66900C2F-9ADC-4B25-BDE0-168C3DEF36A7}" srcOrd="0" destOrd="0" presId="urn:microsoft.com/office/officeart/2005/8/layout/list1"/>
    <dgm:cxn modelId="{72E920FF-7B92-47A5-9805-846A29CA6587}" type="presParOf" srcId="{57C3105E-073F-44BA-8714-4EB38816BDA5}" destId="{C4A360B5-8C21-4862-BF9B-63D3D0E8F423}" srcOrd="1" destOrd="0" presId="urn:microsoft.com/office/officeart/2005/8/layout/list1"/>
    <dgm:cxn modelId="{F9FA3A47-6B10-44C5-ADD0-02B7D32907A6}" type="presParOf" srcId="{067E2DD7-3C73-48C2-AA63-D2DD23432443}" destId="{7D413810-4872-4E77-B383-BAF3A54D4646}" srcOrd="9" destOrd="0" presId="urn:microsoft.com/office/officeart/2005/8/layout/list1"/>
    <dgm:cxn modelId="{86BEFB89-D517-44F0-A612-521166AE7BCF}" type="presParOf" srcId="{067E2DD7-3C73-48C2-AA63-D2DD23432443}" destId="{3F85A02A-2FBF-444E-9FCC-43AE00326770}" srcOrd="10" destOrd="0" presId="urn:microsoft.com/office/officeart/2005/8/layout/list1"/>
    <dgm:cxn modelId="{59A516B8-D338-4E74-B95A-44029D8CF144}" type="presParOf" srcId="{067E2DD7-3C73-48C2-AA63-D2DD23432443}" destId="{92792302-3F73-4910-9D62-1C7D7FDF9378}" srcOrd="11" destOrd="0" presId="urn:microsoft.com/office/officeart/2005/8/layout/list1"/>
    <dgm:cxn modelId="{5EB27F22-9ED6-4CFE-86CC-8F649C29F432}" type="presParOf" srcId="{067E2DD7-3C73-48C2-AA63-D2DD23432443}" destId="{DD517E27-1BA9-4EDD-A933-90ABA69668D8}" srcOrd="12" destOrd="0" presId="urn:microsoft.com/office/officeart/2005/8/layout/list1"/>
    <dgm:cxn modelId="{B2BA508C-D593-47CD-8316-B89A544291CE}" type="presParOf" srcId="{DD517E27-1BA9-4EDD-A933-90ABA69668D8}" destId="{F036446F-8A1C-4569-894D-59A638DE4AAD}" srcOrd="0" destOrd="0" presId="urn:microsoft.com/office/officeart/2005/8/layout/list1"/>
    <dgm:cxn modelId="{1EEFDBD7-0D21-4779-B363-9194AF8221BC}" type="presParOf" srcId="{DD517E27-1BA9-4EDD-A933-90ABA69668D8}" destId="{073B9466-A2E0-4057-8C3A-0C551C6408DB}" srcOrd="1" destOrd="0" presId="urn:microsoft.com/office/officeart/2005/8/layout/list1"/>
    <dgm:cxn modelId="{0B57C056-39E0-4018-BDEA-EAED33732F34}" type="presParOf" srcId="{067E2DD7-3C73-48C2-AA63-D2DD23432443}" destId="{C18D8606-A0BF-4702-8ADC-37784E67928C}" srcOrd="13" destOrd="0" presId="urn:microsoft.com/office/officeart/2005/8/layout/list1"/>
    <dgm:cxn modelId="{72EBFC70-B072-419B-8520-556F7ACCC3D9}" type="presParOf" srcId="{067E2DD7-3C73-48C2-AA63-D2DD23432443}" destId="{2D287583-EF61-4115-9966-454900812030}" srcOrd="14" destOrd="0" presId="urn:microsoft.com/office/officeart/2005/8/layout/list1"/>
    <dgm:cxn modelId="{61677EE3-CB45-49E0-9EE2-85A287763503}" type="presParOf" srcId="{067E2DD7-3C73-48C2-AA63-D2DD23432443}" destId="{67B06B81-02B7-4589-8AEF-1FB04C52D981}" srcOrd="15" destOrd="0" presId="urn:microsoft.com/office/officeart/2005/8/layout/list1"/>
    <dgm:cxn modelId="{0294F084-BBEC-2144-9B92-C9D41938EE49}" type="presParOf" srcId="{067E2DD7-3C73-48C2-AA63-D2DD23432443}" destId="{FDADBB45-0A40-49E0-8754-F946B779352E}" srcOrd="16" destOrd="0" presId="urn:microsoft.com/office/officeart/2005/8/layout/list1"/>
    <dgm:cxn modelId="{C9439183-89DF-6F4C-9511-47AC3F54D41A}" type="presParOf" srcId="{FDADBB45-0A40-49E0-8754-F946B779352E}" destId="{1552CC3F-1A88-43D3-B347-7802E00122F5}" srcOrd="0" destOrd="0" presId="urn:microsoft.com/office/officeart/2005/8/layout/list1"/>
    <dgm:cxn modelId="{B18391C7-DA81-1342-82F6-65813E1ABD17}" type="presParOf" srcId="{FDADBB45-0A40-49E0-8754-F946B779352E}" destId="{277B0C28-6AF1-42E0-82D6-7DDCE40216EB}" srcOrd="1" destOrd="0" presId="urn:microsoft.com/office/officeart/2005/8/layout/list1"/>
    <dgm:cxn modelId="{E3BCC926-CE12-DC49-9AD1-3B2156444646}" type="presParOf" srcId="{067E2DD7-3C73-48C2-AA63-D2DD23432443}" destId="{84BA9025-4473-4184-A6BB-FF585D8AEFE6}" srcOrd="17" destOrd="0" presId="urn:microsoft.com/office/officeart/2005/8/layout/list1"/>
    <dgm:cxn modelId="{A56879A2-F252-0244-B347-C3B0A2CF41AC}" type="presParOf" srcId="{067E2DD7-3C73-48C2-AA63-D2DD23432443}" destId="{57781B50-0F03-4252-A422-6F375630C78C}" srcOrd="18" destOrd="0" presId="urn:microsoft.com/office/officeart/2005/8/layout/list1"/>
    <dgm:cxn modelId="{461F9BE1-EC2F-2244-8D66-30C620E9B1A2}" type="presParOf" srcId="{067E2DD7-3C73-48C2-AA63-D2DD23432443}" destId="{371DFA81-1252-4997-B8C7-FCE61B7D11D8}" srcOrd="19" destOrd="0" presId="urn:microsoft.com/office/officeart/2005/8/layout/list1"/>
    <dgm:cxn modelId="{7658B447-A367-CF4C-8805-4B8E89C55FA5}" type="presParOf" srcId="{067E2DD7-3C73-48C2-AA63-D2DD23432443}" destId="{B15FCD5E-933E-40A4-B3A0-B0D88230E249}" srcOrd="20" destOrd="0" presId="urn:microsoft.com/office/officeart/2005/8/layout/list1"/>
    <dgm:cxn modelId="{29395B9A-8DBB-DE40-A9E2-DEA561C64FA3}" type="presParOf" srcId="{B15FCD5E-933E-40A4-B3A0-B0D88230E249}" destId="{C6FEA0ED-9E19-4C62-841D-38EC375A4B11}" srcOrd="0" destOrd="0" presId="urn:microsoft.com/office/officeart/2005/8/layout/list1"/>
    <dgm:cxn modelId="{66B98164-9B1C-8242-AD31-B835D965A8C3}" type="presParOf" srcId="{B15FCD5E-933E-40A4-B3A0-B0D88230E249}" destId="{33141C72-1F3D-4F2C-A7A1-1FC8949DA456}" srcOrd="1" destOrd="0" presId="urn:microsoft.com/office/officeart/2005/8/layout/list1"/>
    <dgm:cxn modelId="{395CC5E3-2F63-084B-B8D9-FA6506BFBD7E}" type="presParOf" srcId="{067E2DD7-3C73-48C2-AA63-D2DD23432443}" destId="{507E768F-F82A-408F-9017-006D55BB83CD}" srcOrd="21" destOrd="0" presId="urn:microsoft.com/office/officeart/2005/8/layout/list1"/>
    <dgm:cxn modelId="{E7EE261A-A522-E546-A331-142D08F53EF8}" type="presParOf" srcId="{067E2DD7-3C73-48C2-AA63-D2DD23432443}" destId="{892B27CB-3BF5-4CCA-82D8-2E95A2FEE1A1}" srcOrd="22" destOrd="0" presId="urn:microsoft.com/office/officeart/2005/8/layout/list1"/>
    <dgm:cxn modelId="{D34C922A-F1A3-074A-8E26-EEE85E80AAB3}" type="presParOf" srcId="{067E2DD7-3C73-48C2-AA63-D2DD23432443}" destId="{FAA665F1-3ED6-4D49-A3EC-187F04F4EF2D}" srcOrd="23" destOrd="0" presId="urn:microsoft.com/office/officeart/2005/8/layout/list1"/>
    <dgm:cxn modelId="{80C5E548-F5A2-408D-BAD2-AFE416A1C74D}" type="presParOf" srcId="{067E2DD7-3C73-48C2-AA63-D2DD23432443}" destId="{3DBDFD80-E1FE-4F7C-AFA6-CFA3980DE971}" srcOrd="24" destOrd="0" presId="urn:microsoft.com/office/officeart/2005/8/layout/list1"/>
    <dgm:cxn modelId="{AF4288E1-DEAB-423B-B08E-287BB1E9784F}" type="presParOf" srcId="{3DBDFD80-E1FE-4F7C-AFA6-CFA3980DE971}" destId="{D820B0B6-BAE2-4423-B91C-FEC05626242D}" srcOrd="0" destOrd="0" presId="urn:microsoft.com/office/officeart/2005/8/layout/list1"/>
    <dgm:cxn modelId="{EDCC9B5C-2566-46B0-9CBA-51B15C951C26}" type="presParOf" srcId="{3DBDFD80-E1FE-4F7C-AFA6-CFA3980DE971}" destId="{0F2F0EAA-B5DF-49EC-8A51-E01A3CF7C417}" srcOrd="1" destOrd="0" presId="urn:microsoft.com/office/officeart/2005/8/layout/list1"/>
    <dgm:cxn modelId="{53A1EDDE-2ECF-407C-AC31-ABA3F47FB528}" type="presParOf" srcId="{067E2DD7-3C73-48C2-AA63-D2DD23432443}" destId="{74A1B0D5-2FCD-4012-8BD0-222F61D97DC8}" srcOrd="25" destOrd="0" presId="urn:microsoft.com/office/officeart/2005/8/layout/list1"/>
    <dgm:cxn modelId="{CEFAD6A4-5F5B-419F-8711-CD74DE923299}" type="presParOf" srcId="{067E2DD7-3C73-48C2-AA63-D2DD23432443}" destId="{BAC74B49-7DCE-43AC-B9B0-ABCC4DD3F96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EE5D28-09D8-4C33-B400-F1BD756B558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24F5-6337-4F26-B4B0-AB93427D50B9}">
      <dgm:prSet/>
      <dgm:spPr/>
      <dgm:t>
        <a:bodyPr/>
        <a:lstStyle/>
        <a:p>
          <a:r>
            <a:rPr lang="en-US"/>
            <a:t>Cluster Type- Oracle Classic Compute Edition</a:t>
          </a:r>
        </a:p>
      </dgm:t>
    </dgm:pt>
    <dgm:pt modelId="{58815D77-2A44-4B5C-A540-EE0374857AAB}" type="parTrans" cxnId="{48895551-1202-43F9-A545-02E00846B504}">
      <dgm:prSet/>
      <dgm:spPr/>
      <dgm:t>
        <a:bodyPr/>
        <a:lstStyle/>
        <a:p>
          <a:endParaRPr lang="en-US"/>
        </a:p>
      </dgm:t>
    </dgm:pt>
    <dgm:pt modelId="{0134B439-C00F-4F6E-9ED5-C0881E973EAF}" type="sibTrans" cxnId="{48895551-1202-43F9-A545-02E00846B504}">
      <dgm:prSet/>
      <dgm:spPr/>
      <dgm:t>
        <a:bodyPr/>
        <a:lstStyle/>
        <a:p>
          <a:endParaRPr lang="en-US"/>
        </a:p>
      </dgm:t>
    </dgm:pt>
    <dgm:pt modelId="{A11ADC82-3B62-44AB-9977-647CAA15022F}">
      <dgm:prSet/>
      <dgm:spPr/>
      <dgm:t>
        <a:bodyPr/>
        <a:lstStyle/>
        <a:p>
          <a:r>
            <a:rPr lang="en-US"/>
            <a:t>Cluster Version-2.7.1.2.4.2.0-258</a:t>
          </a:r>
        </a:p>
      </dgm:t>
    </dgm:pt>
    <dgm:pt modelId="{CFBE3767-8F25-47BE-A11C-945BFA0D095B}" type="parTrans" cxnId="{1EFE40AB-728F-457E-9820-3634404329E8}">
      <dgm:prSet/>
      <dgm:spPr/>
      <dgm:t>
        <a:bodyPr/>
        <a:lstStyle/>
        <a:p>
          <a:endParaRPr lang="en-US"/>
        </a:p>
      </dgm:t>
    </dgm:pt>
    <dgm:pt modelId="{527B00A7-3E64-44B0-A740-75EB3992DEF8}" type="sibTrans" cxnId="{1EFE40AB-728F-457E-9820-3634404329E8}">
      <dgm:prSet/>
      <dgm:spPr/>
      <dgm:t>
        <a:bodyPr/>
        <a:lstStyle/>
        <a:p>
          <a:endParaRPr lang="en-US"/>
        </a:p>
      </dgm:t>
    </dgm:pt>
    <dgm:pt modelId="{3A66C520-A038-499C-B1A0-A570B9D69996}">
      <dgm:prSet/>
      <dgm:spPr/>
      <dgm:t>
        <a:bodyPr/>
        <a:lstStyle/>
        <a:p>
          <a:r>
            <a:rPr lang="en-US">
              <a:cs typeface="Calibri Light"/>
            </a:rPr>
            <a:t>Number </a:t>
          </a:r>
          <a:r>
            <a:rPr lang="en-US"/>
            <a:t>of Nods- 5 Nodes</a:t>
          </a:r>
        </a:p>
      </dgm:t>
    </dgm:pt>
    <dgm:pt modelId="{11AE10C4-42AD-4381-B04A-A9AFFD5599E0}" type="parTrans" cxnId="{8AC63E22-95D0-44F7-82C1-4DF885540806}">
      <dgm:prSet/>
      <dgm:spPr/>
      <dgm:t>
        <a:bodyPr/>
        <a:lstStyle/>
        <a:p>
          <a:endParaRPr lang="en-US"/>
        </a:p>
      </dgm:t>
    </dgm:pt>
    <dgm:pt modelId="{1C482E51-A0F7-4F36-9BBF-34670FF6E8D7}" type="sibTrans" cxnId="{8AC63E22-95D0-44F7-82C1-4DF885540806}">
      <dgm:prSet/>
      <dgm:spPr/>
      <dgm:t>
        <a:bodyPr/>
        <a:lstStyle/>
        <a:p>
          <a:endParaRPr lang="en-US"/>
        </a:p>
      </dgm:t>
    </dgm:pt>
    <dgm:pt modelId="{D37A5B53-14DC-424B-BB83-4F4A7809C460}">
      <dgm:prSet/>
      <dgm:spPr/>
      <dgm:t>
        <a:bodyPr/>
        <a:lstStyle/>
        <a:p>
          <a:r>
            <a:rPr lang="en-US"/>
            <a:t>Memory Size- 150 GB</a:t>
          </a:r>
        </a:p>
      </dgm:t>
    </dgm:pt>
    <dgm:pt modelId="{FF68C8C4-92E7-479C-872E-29AC26D28840}" type="parTrans" cxnId="{1E43B7EB-13C6-41A2-8F4B-2D2B46926D74}">
      <dgm:prSet/>
      <dgm:spPr/>
      <dgm:t>
        <a:bodyPr/>
        <a:lstStyle/>
        <a:p>
          <a:endParaRPr lang="en-US"/>
        </a:p>
      </dgm:t>
    </dgm:pt>
    <dgm:pt modelId="{3CE6BEFC-4EA2-4610-81C2-FCAADE2978B9}" type="sibTrans" cxnId="{1E43B7EB-13C6-41A2-8F4B-2D2B46926D74}">
      <dgm:prSet/>
      <dgm:spPr/>
      <dgm:t>
        <a:bodyPr/>
        <a:lstStyle/>
        <a:p>
          <a:endParaRPr lang="en-US"/>
        </a:p>
      </dgm:t>
    </dgm:pt>
    <dgm:pt modelId="{869C1637-32F3-4199-8302-8DEA4F685E24}">
      <dgm:prSet/>
      <dgm:spPr/>
      <dgm:t>
        <a:bodyPr/>
        <a:lstStyle/>
        <a:p>
          <a:r>
            <a:rPr lang="en-US"/>
            <a:t>CPU Speed- 44 GHz</a:t>
          </a:r>
        </a:p>
      </dgm:t>
    </dgm:pt>
    <dgm:pt modelId="{7E85A98B-6F11-4A97-8E2E-C802646DF07F}" type="parTrans" cxnId="{2AC412E6-6CD1-49B8-B01F-48868628C0B3}">
      <dgm:prSet/>
      <dgm:spPr/>
      <dgm:t>
        <a:bodyPr/>
        <a:lstStyle/>
        <a:p>
          <a:endParaRPr lang="en-US"/>
        </a:p>
      </dgm:t>
    </dgm:pt>
    <dgm:pt modelId="{93D3B187-4C0E-4496-8919-76E58B677F9A}" type="sibTrans" cxnId="{2AC412E6-6CD1-49B8-B01F-48868628C0B3}">
      <dgm:prSet/>
      <dgm:spPr/>
      <dgm:t>
        <a:bodyPr/>
        <a:lstStyle/>
        <a:p>
          <a:endParaRPr lang="en-US"/>
        </a:p>
      </dgm:t>
    </dgm:pt>
    <dgm:pt modelId="{E62A4936-E49E-4820-BBEE-60F868D2E349}">
      <dgm:prSet/>
      <dgm:spPr/>
      <dgm:t>
        <a:bodyPr/>
        <a:lstStyle/>
        <a:p>
          <a:r>
            <a:rPr lang="en-US"/>
            <a:t>Hdfs Capacity- 147 GB</a:t>
          </a:r>
        </a:p>
      </dgm:t>
    </dgm:pt>
    <dgm:pt modelId="{32003553-842B-4CAA-896B-CDB2EB72AFDB}" type="parTrans" cxnId="{FF15DD78-FC8C-4E8D-9C48-F8AEAB0DE673}">
      <dgm:prSet/>
      <dgm:spPr/>
      <dgm:t>
        <a:bodyPr/>
        <a:lstStyle/>
        <a:p>
          <a:endParaRPr lang="en-US"/>
        </a:p>
      </dgm:t>
    </dgm:pt>
    <dgm:pt modelId="{4EEDC29D-D010-41AB-A90C-71253E58A525}" type="sibTrans" cxnId="{FF15DD78-FC8C-4E8D-9C48-F8AEAB0DE673}">
      <dgm:prSet/>
      <dgm:spPr/>
      <dgm:t>
        <a:bodyPr/>
        <a:lstStyle/>
        <a:p>
          <a:endParaRPr lang="en-US"/>
        </a:p>
      </dgm:t>
    </dgm:pt>
    <dgm:pt modelId="{01B1482D-157A-437F-B148-8A4BA101ED03}">
      <dgm:prSet/>
      <dgm:spPr/>
      <dgm:t>
        <a:bodyPr/>
        <a:lstStyle/>
        <a:p>
          <a:r>
            <a:rPr lang="en-US"/>
            <a:t>Storage- 678 GB</a:t>
          </a:r>
        </a:p>
      </dgm:t>
    </dgm:pt>
    <dgm:pt modelId="{DC9BDF67-5A75-4B76-8E20-60E5C8DA7F17}" type="parTrans" cxnId="{6BFB336D-A195-4AF3-89AF-2520767C0DE6}">
      <dgm:prSet/>
      <dgm:spPr/>
      <dgm:t>
        <a:bodyPr/>
        <a:lstStyle/>
        <a:p>
          <a:endParaRPr lang="en-US"/>
        </a:p>
      </dgm:t>
    </dgm:pt>
    <dgm:pt modelId="{E6A69A3B-807A-4C87-96FA-B893E18E2A5D}" type="sibTrans" cxnId="{6BFB336D-A195-4AF3-89AF-2520767C0DE6}">
      <dgm:prSet/>
      <dgm:spPr/>
      <dgm:t>
        <a:bodyPr/>
        <a:lstStyle/>
        <a:p>
          <a:endParaRPr lang="en-US"/>
        </a:p>
      </dgm:t>
    </dgm:pt>
    <dgm:pt modelId="{067E2DD7-3C73-48C2-AA63-D2DD23432443}" type="pres">
      <dgm:prSet presAssocID="{9CEE5D28-09D8-4C33-B400-F1BD756B5589}" presName="linear" presStyleCnt="0">
        <dgm:presLayoutVars>
          <dgm:dir/>
          <dgm:animLvl val="lvl"/>
          <dgm:resizeHandles val="exact"/>
        </dgm:presLayoutVars>
      </dgm:prSet>
      <dgm:spPr/>
    </dgm:pt>
    <dgm:pt modelId="{8CF83F20-C022-42C4-8BD1-9A64621DC95A}" type="pres">
      <dgm:prSet presAssocID="{626724F5-6337-4F26-B4B0-AB93427D50B9}" presName="parentLin" presStyleCnt="0"/>
      <dgm:spPr/>
    </dgm:pt>
    <dgm:pt modelId="{911905CF-0615-4F1A-BB8A-91876E6F2479}" type="pres">
      <dgm:prSet presAssocID="{626724F5-6337-4F26-B4B0-AB93427D50B9}" presName="parentLeftMargin" presStyleLbl="node1" presStyleIdx="0" presStyleCnt="7"/>
      <dgm:spPr/>
    </dgm:pt>
    <dgm:pt modelId="{395D5655-5BAB-41DB-B7A3-B1D34FA8427C}" type="pres">
      <dgm:prSet presAssocID="{626724F5-6337-4F26-B4B0-AB93427D50B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150B016-39E8-4D48-A36C-F9433DD001BB}" type="pres">
      <dgm:prSet presAssocID="{626724F5-6337-4F26-B4B0-AB93427D50B9}" presName="negativeSpace" presStyleCnt="0"/>
      <dgm:spPr/>
    </dgm:pt>
    <dgm:pt modelId="{F5DBF738-7F89-485E-930C-29E0E5F33C71}" type="pres">
      <dgm:prSet presAssocID="{626724F5-6337-4F26-B4B0-AB93427D50B9}" presName="childText" presStyleLbl="conFgAcc1" presStyleIdx="0" presStyleCnt="7">
        <dgm:presLayoutVars>
          <dgm:bulletEnabled val="1"/>
        </dgm:presLayoutVars>
      </dgm:prSet>
      <dgm:spPr/>
    </dgm:pt>
    <dgm:pt modelId="{D197BA72-ECA3-43D8-82D3-121702B5AE0B}" type="pres">
      <dgm:prSet presAssocID="{0134B439-C00F-4F6E-9ED5-C0881E973EAF}" presName="spaceBetweenRectangles" presStyleCnt="0"/>
      <dgm:spPr/>
    </dgm:pt>
    <dgm:pt modelId="{62311678-4BED-4526-8C5C-5832DCBA4A4E}" type="pres">
      <dgm:prSet presAssocID="{A11ADC82-3B62-44AB-9977-647CAA15022F}" presName="parentLin" presStyleCnt="0"/>
      <dgm:spPr/>
    </dgm:pt>
    <dgm:pt modelId="{4E9BEA9E-7144-4B16-9181-D8AABC0A0B4E}" type="pres">
      <dgm:prSet presAssocID="{A11ADC82-3B62-44AB-9977-647CAA15022F}" presName="parentLeftMargin" presStyleLbl="node1" presStyleIdx="0" presStyleCnt="7"/>
      <dgm:spPr/>
    </dgm:pt>
    <dgm:pt modelId="{505E8987-FA35-4A80-8DEC-CEBFDA0F6D3C}" type="pres">
      <dgm:prSet presAssocID="{A11ADC82-3B62-44AB-9977-647CAA15022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3970D2C-DF5D-4275-87A0-6F4039D9BBD9}" type="pres">
      <dgm:prSet presAssocID="{A11ADC82-3B62-44AB-9977-647CAA15022F}" presName="negativeSpace" presStyleCnt="0"/>
      <dgm:spPr/>
    </dgm:pt>
    <dgm:pt modelId="{A2098C6E-F22E-4756-854F-CEE131CF3DB3}" type="pres">
      <dgm:prSet presAssocID="{A11ADC82-3B62-44AB-9977-647CAA15022F}" presName="childText" presStyleLbl="conFgAcc1" presStyleIdx="1" presStyleCnt="7">
        <dgm:presLayoutVars>
          <dgm:bulletEnabled val="1"/>
        </dgm:presLayoutVars>
      </dgm:prSet>
      <dgm:spPr/>
    </dgm:pt>
    <dgm:pt modelId="{BCCFA7C5-9560-4F0A-BDF2-15477ECC1AD6}" type="pres">
      <dgm:prSet presAssocID="{527B00A7-3E64-44B0-A740-75EB3992DEF8}" presName="spaceBetweenRectangles" presStyleCnt="0"/>
      <dgm:spPr/>
    </dgm:pt>
    <dgm:pt modelId="{57C3105E-073F-44BA-8714-4EB38816BDA5}" type="pres">
      <dgm:prSet presAssocID="{3A66C520-A038-499C-B1A0-A570B9D69996}" presName="parentLin" presStyleCnt="0"/>
      <dgm:spPr/>
    </dgm:pt>
    <dgm:pt modelId="{66900C2F-9ADC-4B25-BDE0-168C3DEF36A7}" type="pres">
      <dgm:prSet presAssocID="{3A66C520-A038-499C-B1A0-A570B9D69996}" presName="parentLeftMargin" presStyleLbl="node1" presStyleIdx="1" presStyleCnt="7"/>
      <dgm:spPr/>
    </dgm:pt>
    <dgm:pt modelId="{C4A360B5-8C21-4862-BF9B-63D3D0E8F423}" type="pres">
      <dgm:prSet presAssocID="{3A66C520-A038-499C-B1A0-A570B9D6999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D413810-4872-4E77-B383-BAF3A54D4646}" type="pres">
      <dgm:prSet presAssocID="{3A66C520-A038-499C-B1A0-A570B9D69996}" presName="negativeSpace" presStyleCnt="0"/>
      <dgm:spPr/>
    </dgm:pt>
    <dgm:pt modelId="{3F85A02A-2FBF-444E-9FCC-43AE00326770}" type="pres">
      <dgm:prSet presAssocID="{3A66C520-A038-499C-B1A0-A570B9D69996}" presName="childText" presStyleLbl="conFgAcc1" presStyleIdx="2" presStyleCnt="7">
        <dgm:presLayoutVars>
          <dgm:bulletEnabled val="1"/>
        </dgm:presLayoutVars>
      </dgm:prSet>
      <dgm:spPr/>
    </dgm:pt>
    <dgm:pt modelId="{92792302-3F73-4910-9D62-1C7D7FDF9378}" type="pres">
      <dgm:prSet presAssocID="{1C482E51-A0F7-4F36-9BBF-34670FF6E8D7}" presName="spaceBetweenRectangles" presStyleCnt="0"/>
      <dgm:spPr/>
    </dgm:pt>
    <dgm:pt modelId="{DD517E27-1BA9-4EDD-A933-90ABA69668D8}" type="pres">
      <dgm:prSet presAssocID="{D37A5B53-14DC-424B-BB83-4F4A7809C460}" presName="parentLin" presStyleCnt="0"/>
      <dgm:spPr/>
    </dgm:pt>
    <dgm:pt modelId="{F036446F-8A1C-4569-894D-59A638DE4AAD}" type="pres">
      <dgm:prSet presAssocID="{D37A5B53-14DC-424B-BB83-4F4A7809C460}" presName="parentLeftMargin" presStyleLbl="node1" presStyleIdx="2" presStyleCnt="7"/>
      <dgm:spPr/>
    </dgm:pt>
    <dgm:pt modelId="{073B9466-A2E0-4057-8C3A-0C551C6408DB}" type="pres">
      <dgm:prSet presAssocID="{D37A5B53-14DC-424B-BB83-4F4A7809C4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18D8606-A0BF-4702-8ADC-37784E67928C}" type="pres">
      <dgm:prSet presAssocID="{D37A5B53-14DC-424B-BB83-4F4A7809C460}" presName="negativeSpace" presStyleCnt="0"/>
      <dgm:spPr/>
    </dgm:pt>
    <dgm:pt modelId="{2D287583-EF61-4115-9966-454900812030}" type="pres">
      <dgm:prSet presAssocID="{D37A5B53-14DC-424B-BB83-4F4A7809C460}" presName="childText" presStyleLbl="conFgAcc1" presStyleIdx="3" presStyleCnt="7">
        <dgm:presLayoutVars>
          <dgm:bulletEnabled val="1"/>
        </dgm:presLayoutVars>
      </dgm:prSet>
      <dgm:spPr/>
    </dgm:pt>
    <dgm:pt modelId="{67B06B81-02B7-4589-8AEF-1FB04C52D981}" type="pres">
      <dgm:prSet presAssocID="{3CE6BEFC-4EA2-4610-81C2-FCAADE2978B9}" presName="spaceBetweenRectangles" presStyleCnt="0"/>
      <dgm:spPr/>
    </dgm:pt>
    <dgm:pt modelId="{FDADBB45-0A40-49E0-8754-F946B779352E}" type="pres">
      <dgm:prSet presAssocID="{01B1482D-157A-437F-B148-8A4BA101ED03}" presName="parentLin" presStyleCnt="0"/>
      <dgm:spPr/>
    </dgm:pt>
    <dgm:pt modelId="{1552CC3F-1A88-43D3-B347-7802E00122F5}" type="pres">
      <dgm:prSet presAssocID="{01B1482D-157A-437F-B148-8A4BA101ED03}" presName="parentLeftMargin" presStyleLbl="node1" presStyleIdx="3" presStyleCnt="7"/>
      <dgm:spPr/>
    </dgm:pt>
    <dgm:pt modelId="{277B0C28-6AF1-42E0-82D6-7DDCE40216EB}" type="pres">
      <dgm:prSet presAssocID="{01B1482D-157A-437F-B148-8A4BA101ED0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4BA9025-4473-4184-A6BB-FF585D8AEFE6}" type="pres">
      <dgm:prSet presAssocID="{01B1482D-157A-437F-B148-8A4BA101ED03}" presName="negativeSpace" presStyleCnt="0"/>
      <dgm:spPr/>
    </dgm:pt>
    <dgm:pt modelId="{57781B50-0F03-4252-A422-6F375630C78C}" type="pres">
      <dgm:prSet presAssocID="{01B1482D-157A-437F-B148-8A4BA101ED03}" presName="childText" presStyleLbl="conFgAcc1" presStyleIdx="4" presStyleCnt="7">
        <dgm:presLayoutVars>
          <dgm:bulletEnabled val="1"/>
        </dgm:presLayoutVars>
      </dgm:prSet>
      <dgm:spPr/>
    </dgm:pt>
    <dgm:pt modelId="{371DFA81-1252-4997-B8C7-FCE61B7D11D8}" type="pres">
      <dgm:prSet presAssocID="{E6A69A3B-807A-4C87-96FA-B893E18E2A5D}" presName="spaceBetweenRectangles" presStyleCnt="0"/>
      <dgm:spPr/>
    </dgm:pt>
    <dgm:pt modelId="{B15FCD5E-933E-40A4-B3A0-B0D88230E249}" type="pres">
      <dgm:prSet presAssocID="{E62A4936-E49E-4820-BBEE-60F868D2E349}" presName="parentLin" presStyleCnt="0"/>
      <dgm:spPr/>
    </dgm:pt>
    <dgm:pt modelId="{C6FEA0ED-9E19-4C62-841D-38EC375A4B11}" type="pres">
      <dgm:prSet presAssocID="{E62A4936-E49E-4820-BBEE-60F868D2E349}" presName="parentLeftMargin" presStyleLbl="node1" presStyleIdx="4" presStyleCnt="7"/>
      <dgm:spPr/>
    </dgm:pt>
    <dgm:pt modelId="{33141C72-1F3D-4F2C-A7A1-1FC8949DA456}" type="pres">
      <dgm:prSet presAssocID="{E62A4936-E49E-4820-BBEE-60F868D2E34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07E768F-F82A-408F-9017-006D55BB83CD}" type="pres">
      <dgm:prSet presAssocID="{E62A4936-E49E-4820-BBEE-60F868D2E349}" presName="negativeSpace" presStyleCnt="0"/>
      <dgm:spPr/>
    </dgm:pt>
    <dgm:pt modelId="{892B27CB-3BF5-4CCA-82D8-2E95A2FEE1A1}" type="pres">
      <dgm:prSet presAssocID="{E62A4936-E49E-4820-BBEE-60F868D2E349}" presName="childText" presStyleLbl="conFgAcc1" presStyleIdx="5" presStyleCnt="7">
        <dgm:presLayoutVars>
          <dgm:bulletEnabled val="1"/>
        </dgm:presLayoutVars>
      </dgm:prSet>
      <dgm:spPr/>
    </dgm:pt>
    <dgm:pt modelId="{FAA665F1-3ED6-4D49-A3EC-187F04F4EF2D}" type="pres">
      <dgm:prSet presAssocID="{4EEDC29D-D010-41AB-A90C-71253E58A525}" presName="spaceBetweenRectangles" presStyleCnt="0"/>
      <dgm:spPr/>
    </dgm:pt>
    <dgm:pt modelId="{3DBDFD80-E1FE-4F7C-AFA6-CFA3980DE971}" type="pres">
      <dgm:prSet presAssocID="{869C1637-32F3-4199-8302-8DEA4F685E24}" presName="parentLin" presStyleCnt="0"/>
      <dgm:spPr/>
    </dgm:pt>
    <dgm:pt modelId="{D820B0B6-BAE2-4423-B91C-FEC05626242D}" type="pres">
      <dgm:prSet presAssocID="{869C1637-32F3-4199-8302-8DEA4F685E24}" presName="parentLeftMargin" presStyleLbl="node1" presStyleIdx="5" presStyleCnt="7"/>
      <dgm:spPr/>
    </dgm:pt>
    <dgm:pt modelId="{0F2F0EAA-B5DF-49EC-8A51-E01A3CF7C417}" type="pres">
      <dgm:prSet presAssocID="{869C1637-32F3-4199-8302-8DEA4F685E2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4A1B0D5-2FCD-4012-8BD0-222F61D97DC8}" type="pres">
      <dgm:prSet presAssocID="{869C1637-32F3-4199-8302-8DEA4F685E24}" presName="negativeSpace" presStyleCnt="0"/>
      <dgm:spPr/>
    </dgm:pt>
    <dgm:pt modelId="{BAC74B49-7DCE-43AC-B9B0-ABCC4DD3F966}" type="pres">
      <dgm:prSet presAssocID="{869C1637-32F3-4199-8302-8DEA4F685E2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AC63E22-95D0-44F7-82C1-4DF885540806}" srcId="{9CEE5D28-09D8-4C33-B400-F1BD756B5589}" destId="{3A66C520-A038-499C-B1A0-A570B9D69996}" srcOrd="2" destOrd="0" parTransId="{11AE10C4-42AD-4381-B04A-A9AFFD5599E0}" sibTransId="{1C482E51-A0F7-4F36-9BBF-34670FF6E8D7}"/>
    <dgm:cxn modelId="{0C94922E-EE87-431E-A4FE-E07A1D770F93}" type="presOf" srcId="{869C1637-32F3-4199-8302-8DEA4F685E24}" destId="{D820B0B6-BAE2-4423-B91C-FEC05626242D}" srcOrd="0" destOrd="0" presId="urn:microsoft.com/office/officeart/2005/8/layout/list1"/>
    <dgm:cxn modelId="{05044463-E406-44AB-9722-0B44E9D04D0E}" type="presOf" srcId="{D37A5B53-14DC-424B-BB83-4F4A7809C460}" destId="{F036446F-8A1C-4569-894D-59A638DE4AAD}" srcOrd="0" destOrd="0" presId="urn:microsoft.com/office/officeart/2005/8/layout/list1"/>
    <dgm:cxn modelId="{EBCB2466-B683-4FE9-91C4-F3EAE388774B}" type="presOf" srcId="{3A66C520-A038-499C-B1A0-A570B9D69996}" destId="{66900C2F-9ADC-4B25-BDE0-168C3DEF36A7}" srcOrd="0" destOrd="0" presId="urn:microsoft.com/office/officeart/2005/8/layout/list1"/>
    <dgm:cxn modelId="{1EAF9B6B-2BC0-4F90-A552-C6FA709E46FC}" type="presOf" srcId="{626724F5-6337-4F26-B4B0-AB93427D50B9}" destId="{395D5655-5BAB-41DB-B7A3-B1D34FA8427C}" srcOrd="1" destOrd="0" presId="urn:microsoft.com/office/officeart/2005/8/layout/list1"/>
    <dgm:cxn modelId="{6BFB336D-A195-4AF3-89AF-2520767C0DE6}" srcId="{9CEE5D28-09D8-4C33-B400-F1BD756B5589}" destId="{01B1482D-157A-437F-B148-8A4BA101ED03}" srcOrd="4" destOrd="0" parTransId="{DC9BDF67-5A75-4B76-8E20-60E5C8DA7F17}" sibTransId="{E6A69A3B-807A-4C87-96FA-B893E18E2A5D}"/>
    <dgm:cxn modelId="{48895551-1202-43F9-A545-02E00846B504}" srcId="{9CEE5D28-09D8-4C33-B400-F1BD756B5589}" destId="{626724F5-6337-4F26-B4B0-AB93427D50B9}" srcOrd="0" destOrd="0" parTransId="{58815D77-2A44-4B5C-A540-EE0374857AAB}" sibTransId="{0134B439-C00F-4F6E-9ED5-C0881E973EAF}"/>
    <dgm:cxn modelId="{FF15DD78-FC8C-4E8D-9C48-F8AEAB0DE673}" srcId="{9CEE5D28-09D8-4C33-B400-F1BD756B5589}" destId="{E62A4936-E49E-4820-BBEE-60F868D2E349}" srcOrd="5" destOrd="0" parTransId="{32003553-842B-4CAA-896B-CDB2EB72AFDB}" sibTransId="{4EEDC29D-D010-41AB-A90C-71253E58A525}"/>
    <dgm:cxn modelId="{0ACF7D7E-CD9F-490E-8A84-BB22A034A6C0}" type="presOf" srcId="{A11ADC82-3B62-44AB-9977-647CAA15022F}" destId="{4E9BEA9E-7144-4B16-9181-D8AABC0A0B4E}" srcOrd="0" destOrd="0" presId="urn:microsoft.com/office/officeart/2005/8/layout/list1"/>
    <dgm:cxn modelId="{F2778F91-60D1-48BB-98C2-07F25201767E}" type="presOf" srcId="{869C1637-32F3-4199-8302-8DEA4F685E24}" destId="{0F2F0EAA-B5DF-49EC-8A51-E01A3CF7C417}" srcOrd="1" destOrd="0" presId="urn:microsoft.com/office/officeart/2005/8/layout/list1"/>
    <dgm:cxn modelId="{3C6E7598-CF0C-4C8B-8FDC-FA6326480CFF}" type="presOf" srcId="{E62A4936-E49E-4820-BBEE-60F868D2E349}" destId="{33141C72-1F3D-4F2C-A7A1-1FC8949DA456}" srcOrd="1" destOrd="0" presId="urn:microsoft.com/office/officeart/2005/8/layout/list1"/>
    <dgm:cxn modelId="{1EFE40AB-728F-457E-9820-3634404329E8}" srcId="{9CEE5D28-09D8-4C33-B400-F1BD756B5589}" destId="{A11ADC82-3B62-44AB-9977-647CAA15022F}" srcOrd="1" destOrd="0" parTransId="{CFBE3767-8F25-47BE-A11C-945BFA0D095B}" sibTransId="{527B00A7-3E64-44B0-A740-75EB3992DEF8}"/>
    <dgm:cxn modelId="{381B0EB1-7228-4053-82C6-D586980B725A}" type="presOf" srcId="{D37A5B53-14DC-424B-BB83-4F4A7809C460}" destId="{073B9466-A2E0-4057-8C3A-0C551C6408DB}" srcOrd="1" destOrd="0" presId="urn:microsoft.com/office/officeart/2005/8/layout/list1"/>
    <dgm:cxn modelId="{8D5829B3-D0F4-4625-9F09-9658BFFB40E5}" type="presOf" srcId="{01B1482D-157A-437F-B148-8A4BA101ED03}" destId="{277B0C28-6AF1-42E0-82D6-7DDCE40216EB}" srcOrd="1" destOrd="0" presId="urn:microsoft.com/office/officeart/2005/8/layout/list1"/>
    <dgm:cxn modelId="{E5E9BDB3-B3F5-4D30-A619-EEB67DFA810F}" type="presOf" srcId="{626724F5-6337-4F26-B4B0-AB93427D50B9}" destId="{911905CF-0615-4F1A-BB8A-91876E6F2479}" srcOrd="0" destOrd="0" presId="urn:microsoft.com/office/officeart/2005/8/layout/list1"/>
    <dgm:cxn modelId="{9A77FFB3-6F47-4717-A965-120AC510E84F}" type="presOf" srcId="{01B1482D-157A-437F-B148-8A4BA101ED03}" destId="{1552CC3F-1A88-43D3-B347-7802E00122F5}" srcOrd="0" destOrd="0" presId="urn:microsoft.com/office/officeart/2005/8/layout/list1"/>
    <dgm:cxn modelId="{F9657FB5-61F2-4551-A4FF-D7C428EFEBF9}" type="presOf" srcId="{9CEE5D28-09D8-4C33-B400-F1BD756B5589}" destId="{067E2DD7-3C73-48C2-AA63-D2DD23432443}" srcOrd="0" destOrd="0" presId="urn:microsoft.com/office/officeart/2005/8/layout/list1"/>
    <dgm:cxn modelId="{D85141C0-0CEA-435D-9283-87922806955A}" type="presOf" srcId="{A11ADC82-3B62-44AB-9977-647CAA15022F}" destId="{505E8987-FA35-4A80-8DEC-CEBFDA0F6D3C}" srcOrd="1" destOrd="0" presId="urn:microsoft.com/office/officeart/2005/8/layout/list1"/>
    <dgm:cxn modelId="{E93A31E3-0B13-4489-8CF5-256A22D4DAD8}" type="presOf" srcId="{3A66C520-A038-499C-B1A0-A570B9D69996}" destId="{C4A360B5-8C21-4862-BF9B-63D3D0E8F423}" srcOrd="1" destOrd="0" presId="urn:microsoft.com/office/officeart/2005/8/layout/list1"/>
    <dgm:cxn modelId="{2AC412E6-6CD1-49B8-B01F-48868628C0B3}" srcId="{9CEE5D28-09D8-4C33-B400-F1BD756B5589}" destId="{869C1637-32F3-4199-8302-8DEA4F685E24}" srcOrd="6" destOrd="0" parTransId="{7E85A98B-6F11-4A97-8E2E-C802646DF07F}" sibTransId="{93D3B187-4C0E-4496-8919-76E58B677F9A}"/>
    <dgm:cxn modelId="{1E43B7EB-13C6-41A2-8F4B-2D2B46926D74}" srcId="{9CEE5D28-09D8-4C33-B400-F1BD756B5589}" destId="{D37A5B53-14DC-424B-BB83-4F4A7809C460}" srcOrd="3" destOrd="0" parTransId="{FF68C8C4-92E7-479C-872E-29AC26D28840}" sibTransId="{3CE6BEFC-4EA2-4610-81C2-FCAADE2978B9}"/>
    <dgm:cxn modelId="{F4216FF5-D860-49DF-9045-56C005A90076}" type="presOf" srcId="{E62A4936-E49E-4820-BBEE-60F868D2E349}" destId="{C6FEA0ED-9E19-4C62-841D-38EC375A4B11}" srcOrd="0" destOrd="0" presId="urn:microsoft.com/office/officeart/2005/8/layout/list1"/>
    <dgm:cxn modelId="{4D85D90E-FCCA-43C9-AF2F-4332CC924136}" type="presParOf" srcId="{067E2DD7-3C73-48C2-AA63-D2DD23432443}" destId="{8CF83F20-C022-42C4-8BD1-9A64621DC95A}" srcOrd="0" destOrd="0" presId="urn:microsoft.com/office/officeart/2005/8/layout/list1"/>
    <dgm:cxn modelId="{484E7F21-2608-46D3-B633-7E75CE6EB1F9}" type="presParOf" srcId="{8CF83F20-C022-42C4-8BD1-9A64621DC95A}" destId="{911905CF-0615-4F1A-BB8A-91876E6F2479}" srcOrd="0" destOrd="0" presId="urn:microsoft.com/office/officeart/2005/8/layout/list1"/>
    <dgm:cxn modelId="{EB2D695E-FBAB-4D5C-964D-0331ADE6DB92}" type="presParOf" srcId="{8CF83F20-C022-42C4-8BD1-9A64621DC95A}" destId="{395D5655-5BAB-41DB-B7A3-B1D34FA8427C}" srcOrd="1" destOrd="0" presId="urn:microsoft.com/office/officeart/2005/8/layout/list1"/>
    <dgm:cxn modelId="{E996ABA2-9156-467C-AD6C-1185B4BB930A}" type="presParOf" srcId="{067E2DD7-3C73-48C2-AA63-D2DD23432443}" destId="{B150B016-39E8-4D48-A36C-F9433DD001BB}" srcOrd="1" destOrd="0" presId="urn:microsoft.com/office/officeart/2005/8/layout/list1"/>
    <dgm:cxn modelId="{4A8C78F4-A930-48DC-A0B3-D5DF76F04D5E}" type="presParOf" srcId="{067E2DD7-3C73-48C2-AA63-D2DD23432443}" destId="{F5DBF738-7F89-485E-930C-29E0E5F33C71}" srcOrd="2" destOrd="0" presId="urn:microsoft.com/office/officeart/2005/8/layout/list1"/>
    <dgm:cxn modelId="{DA422702-1166-4C85-A2D8-05BEBE315981}" type="presParOf" srcId="{067E2DD7-3C73-48C2-AA63-D2DD23432443}" destId="{D197BA72-ECA3-43D8-82D3-121702B5AE0B}" srcOrd="3" destOrd="0" presId="urn:microsoft.com/office/officeart/2005/8/layout/list1"/>
    <dgm:cxn modelId="{6D90A569-7E38-4B46-9C35-507493A35343}" type="presParOf" srcId="{067E2DD7-3C73-48C2-AA63-D2DD23432443}" destId="{62311678-4BED-4526-8C5C-5832DCBA4A4E}" srcOrd="4" destOrd="0" presId="urn:microsoft.com/office/officeart/2005/8/layout/list1"/>
    <dgm:cxn modelId="{0705CE09-C8B2-4E4B-B06C-4C0A77CB8BC1}" type="presParOf" srcId="{62311678-4BED-4526-8C5C-5832DCBA4A4E}" destId="{4E9BEA9E-7144-4B16-9181-D8AABC0A0B4E}" srcOrd="0" destOrd="0" presId="urn:microsoft.com/office/officeart/2005/8/layout/list1"/>
    <dgm:cxn modelId="{4B0F2889-149C-46E2-B8C4-A9A9B0076AA0}" type="presParOf" srcId="{62311678-4BED-4526-8C5C-5832DCBA4A4E}" destId="{505E8987-FA35-4A80-8DEC-CEBFDA0F6D3C}" srcOrd="1" destOrd="0" presId="urn:microsoft.com/office/officeart/2005/8/layout/list1"/>
    <dgm:cxn modelId="{1DB752C8-7C39-4D22-A82C-1FD43B90F1C6}" type="presParOf" srcId="{067E2DD7-3C73-48C2-AA63-D2DD23432443}" destId="{23970D2C-DF5D-4275-87A0-6F4039D9BBD9}" srcOrd="5" destOrd="0" presId="urn:microsoft.com/office/officeart/2005/8/layout/list1"/>
    <dgm:cxn modelId="{D1D73475-4612-449D-A43F-D434F4756602}" type="presParOf" srcId="{067E2DD7-3C73-48C2-AA63-D2DD23432443}" destId="{A2098C6E-F22E-4756-854F-CEE131CF3DB3}" srcOrd="6" destOrd="0" presId="urn:microsoft.com/office/officeart/2005/8/layout/list1"/>
    <dgm:cxn modelId="{EB9D9161-69C7-4E3D-9D56-363E0A2E4643}" type="presParOf" srcId="{067E2DD7-3C73-48C2-AA63-D2DD23432443}" destId="{BCCFA7C5-9560-4F0A-BDF2-15477ECC1AD6}" srcOrd="7" destOrd="0" presId="urn:microsoft.com/office/officeart/2005/8/layout/list1"/>
    <dgm:cxn modelId="{0EF76F03-2F70-49D9-B665-9D5D5673445D}" type="presParOf" srcId="{067E2DD7-3C73-48C2-AA63-D2DD23432443}" destId="{57C3105E-073F-44BA-8714-4EB38816BDA5}" srcOrd="8" destOrd="0" presId="urn:microsoft.com/office/officeart/2005/8/layout/list1"/>
    <dgm:cxn modelId="{053FFC9E-CC05-418E-A5C8-FE8B62B3BA12}" type="presParOf" srcId="{57C3105E-073F-44BA-8714-4EB38816BDA5}" destId="{66900C2F-9ADC-4B25-BDE0-168C3DEF36A7}" srcOrd="0" destOrd="0" presId="urn:microsoft.com/office/officeart/2005/8/layout/list1"/>
    <dgm:cxn modelId="{72E920FF-7B92-47A5-9805-846A29CA6587}" type="presParOf" srcId="{57C3105E-073F-44BA-8714-4EB38816BDA5}" destId="{C4A360B5-8C21-4862-BF9B-63D3D0E8F423}" srcOrd="1" destOrd="0" presId="urn:microsoft.com/office/officeart/2005/8/layout/list1"/>
    <dgm:cxn modelId="{F9FA3A47-6B10-44C5-ADD0-02B7D32907A6}" type="presParOf" srcId="{067E2DD7-3C73-48C2-AA63-D2DD23432443}" destId="{7D413810-4872-4E77-B383-BAF3A54D4646}" srcOrd="9" destOrd="0" presId="urn:microsoft.com/office/officeart/2005/8/layout/list1"/>
    <dgm:cxn modelId="{86BEFB89-D517-44F0-A612-521166AE7BCF}" type="presParOf" srcId="{067E2DD7-3C73-48C2-AA63-D2DD23432443}" destId="{3F85A02A-2FBF-444E-9FCC-43AE00326770}" srcOrd="10" destOrd="0" presId="urn:microsoft.com/office/officeart/2005/8/layout/list1"/>
    <dgm:cxn modelId="{59A516B8-D338-4E74-B95A-44029D8CF144}" type="presParOf" srcId="{067E2DD7-3C73-48C2-AA63-D2DD23432443}" destId="{92792302-3F73-4910-9D62-1C7D7FDF9378}" srcOrd="11" destOrd="0" presId="urn:microsoft.com/office/officeart/2005/8/layout/list1"/>
    <dgm:cxn modelId="{5EB27F22-9ED6-4CFE-86CC-8F649C29F432}" type="presParOf" srcId="{067E2DD7-3C73-48C2-AA63-D2DD23432443}" destId="{DD517E27-1BA9-4EDD-A933-90ABA69668D8}" srcOrd="12" destOrd="0" presId="urn:microsoft.com/office/officeart/2005/8/layout/list1"/>
    <dgm:cxn modelId="{B2BA508C-D593-47CD-8316-B89A544291CE}" type="presParOf" srcId="{DD517E27-1BA9-4EDD-A933-90ABA69668D8}" destId="{F036446F-8A1C-4569-894D-59A638DE4AAD}" srcOrd="0" destOrd="0" presId="urn:microsoft.com/office/officeart/2005/8/layout/list1"/>
    <dgm:cxn modelId="{1EEFDBD7-0D21-4779-B363-9194AF8221BC}" type="presParOf" srcId="{DD517E27-1BA9-4EDD-A933-90ABA69668D8}" destId="{073B9466-A2E0-4057-8C3A-0C551C6408DB}" srcOrd="1" destOrd="0" presId="urn:microsoft.com/office/officeart/2005/8/layout/list1"/>
    <dgm:cxn modelId="{0B57C056-39E0-4018-BDEA-EAED33732F34}" type="presParOf" srcId="{067E2DD7-3C73-48C2-AA63-D2DD23432443}" destId="{C18D8606-A0BF-4702-8ADC-37784E67928C}" srcOrd="13" destOrd="0" presId="urn:microsoft.com/office/officeart/2005/8/layout/list1"/>
    <dgm:cxn modelId="{72EBFC70-B072-419B-8520-556F7ACCC3D9}" type="presParOf" srcId="{067E2DD7-3C73-48C2-AA63-D2DD23432443}" destId="{2D287583-EF61-4115-9966-454900812030}" srcOrd="14" destOrd="0" presId="urn:microsoft.com/office/officeart/2005/8/layout/list1"/>
    <dgm:cxn modelId="{61677EE3-CB45-49E0-9EE2-85A287763503}" type="presParOf" srcId="{067E2DD7-3C73-48C2-AA63-D2DD23432443}" destId="{67B06B81-02B7-4589-8AEF-1FB04C52D981}" srcOrd="15" destOrd="0" presId="urn:microsoft.com/office/officeart/2005/8/layout/list1"/>
    <dgm:cxn modelId="{512E6EBD-D36C-4F55-98DE-168CB47C9F70}" type="presParOf" srcId="{067E2DD7-3C73-48C2-AA63-D2DD23432443}" destId="{FDADBB45-0A40-49E0-8754-F946B779352E}" srcOrd="16" destOrd="0" presId="urn:microsoft.com/office/officeart/2005/8/layout/list1"/>
    <dgm:cxn modelId="{A6E2FE47-0870-49D4-AE82-CF65DFCCBDBF}" type="presParOf" srcId="{FDADBB45-0A40-49E0-8754-F946B779352E}" destId="{1552CC3F-1A88-43D3-B347-7802E00122F5}" srcOrd="0" destOrd="0" presId="urn:microsoft.com/office/officeart/2005/8/layout/list1"/>
    <dgm:cxn modelId="{9917FD31-A328-477D-9497-D06BB63BED11}" type="presParOf" srcId="{FDADBB45-0A40-49E0-8754-F946B779352E}" destId="{277B0C28-6AF1-42E0-82D6-7DDCE40216EB}" srcOrd="1" destOrd="0" presId="urn:microsoft.com/office/officeart/2005/8/layout/list1"/>
    <dgm:cxn modelId="{1C923CD8-3E9A-44D7-A718-F5282C90149B}" type="presParOf" srcId="{067E2DD7-3C73-48C2-AA63-D2DD23432443}" destId="{84BA9025-4473-4184-A6BB-FF585D8AEFE6}" srcOrd="17" destOrd="0" presId="urn:microsoft.com/office/officeart/2005/8/layout/list1"/>
    <dgm:cxn modelId="{756FAE78-A124-4732-8E7F-75BB0EE539D8}" type="presParOf" srcId="{067E2DD7-3C73-48C2-AA63-D2DD23432443}" destId="{57781B50-0F03-4252-A422-6F375630C78C}" srcOrd="18" destOrd="0" presId="urn:microsoft.com/office/officeart/2005/8/layout/list1"/>
    <dgm:cxn modelId="{AA13D2DB-2F08-4C21-8802-32D78FB8D8DF}" type="presParOf" srcId="{067E2DD7-3C73-48C2-AA63-D2DD23432443}" destId="{371DFA81-1252-4997-B8C7-FCE61B7D11D8}" srcOrd="19" destOrd="0" presId="urn:microsoft.com/office/officeart/2005/8/layout/list1"/>
    <dgm:cxn modelId="{EC38CE0D-D4AB-49EB-BBA6-8FDAA771F198}" type="presParOf" srcId="{067E2DD7-3C73-48C2-AA63-D2DD23432443}" destId="{B15FCD5E-933E-40A4-B3A0-B0D88230E249}" srcOrd="20" destOrd="0" presId="urn:microsoft.com/office/officeart/2005/8/layout/list1"/>
    <dgm:cxn modelId="{61DBAED7-0C87-4E20-97AF-AFE4D89FC587}" type="presParOf" srcId="{B15FCD5E-933E-40A4-B3A0-B0D88230E249}" destId="{C6FEA0ED-9E19-4C62-841D-38EC375A4B11}" srcOrd="0" destOrd="0" presId="urn:microsoft.com/office/officeart/2005/8/layout/list1"/>
    <dgm:cxn modelId="{40D2CF6C-8D89-46D0-B9E6-72ACC1BC2A6B}" type="presParOf" srcId="{B15FCD5E-933E-40A4-B3A0-B0D88230E249}" destId="{33141C72-1F3D-4F2C-A7A1-1FC8949DA456}" srcOrd="1" destOrd="0" presId="urn:microsoft.com/office/officeart/2005/8/layout/list1"/>
    <dgm:cxn modelId="{186AD983-CFA1-4569-9238-2580A2F8B157}" type="presParOf" srcId="{067E2DD7-3C73-48C2-AA63-D2DD23432443}" destId="{507E768F-F82A-408F-9017-006D55BB83CD}" srcOrd="21" destOrd="0" presId="urn:microsoft.com/office/officeart/2005/8/layout/list1"/>
    <dgm:cxn modelId="{59C56FFD-531E-47D0-A302-B8C5BEBCF9E6}" type="presParOf" srcId="{067E2DD7-3C73-48C2-AA63-D2DD23432443}" destId="{892B27CB-3BF5-4CCA-82D8-2E95A2FEE1A1}" srcOrd="22" destOrd="0" presId="urn:microsoft.com/office/officeart/2005/8/layout/list1"/>
    <dgm:cxn modelId="{96FA3879-688E-4B80-863E-6272E113C4A0}" type="presParOf" srcId="{067E2DD7-3C73-48C2-AA63-D2DD23432443}" destId="{FAA665F1-3ED6-4D49-A3EC-187F04F4EF2D}" srcOrd="23" destOrd="0" presId="urn:microsoft.com/office/officeart/2005/8/layout/list1"/>
    <dgm:cxn modelId="{80C5E548-F5A2-408D-BAD2-AFE416A1C74D}" type="presParOf" srcId="{067E2DD7-3C73-48C2-AA63-D2DD23432443}" destId="{3DBDFD80-E1FE-4F7C-AFA6-CFA3980DE971}" srcOrd="24" destOrd="0" presId="urn:microsoft.com/office/officeart/2005/8/layout/list1"/>
    <dgm:cxn modelId="{AF4288E1-DEAB-423B-B08E-287BB1E9784F}" type="presParOf" srcId="{3DBDFD80-E1FE-4F7C-AFA6-CFA3980DE971}" destId="{D820B0B6-BAE2-4423-B91C-FEC05626242D}" srcOrd="0" destOrd="0" presId="urn:microsoft.com/office/officeart/2005/8/layout/list1"/>
    <dgm:cxn modelId="{EDCC9B5C-2566-46B0-9CBA-51B15C951C26}" type="presParOf" srcId="{3DBDFD80-E1FE-4F7C-AFA6-CFA3980DE971}" destId="{0F2F0EAA-B5DF-49EC-8A51-E01A3CF7C417}" srcOrd="1" destOrd="0" presId="urn:microsoft.com/office/officeart/2005/8/layout/list1"/>
    <dgm:cxn modelId="{53A1EDDE-2ECF-407C-AC31-ABA3F47FB528}" type="presParOf" srcId="{067E2DD7-3C73-48C2-AA63-D2DD23432443}" destId="{74A1B0D5-2FCD-4012-8BD0-222F61D97DC8}" srcOrd="25" destOrd="0" presId="urn:microsoft.com/office/officeart/2005/8/layout/list1"/>
    <dgm:cxn modelId="{CEFAD6A4-5F5B-419F-8711-CD74DE923299}" type="presParOf" srcId="{067E2DD7-3C73-48C2-AA63-D2DD23432443}" destId="{BAC74B49-7DCE-43AC-B9B0-ABCC4DD3F96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89BE8-7ECD-41DE-9D03-2018C61C3A27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0FF768-6BEB-4A61-A2F5-95ACE0098AE9}">
      <dgm:prSet/>
      <dgm:spPr/>
      <dgm:t>
        <a:bodyPr/>
        <a:lstStyle/>
        <a:p>
          <a:r>
            <a:rPr lang="en-US"/>
            <a:t>ASSIGNMENT </a:t>
          </a:r>
        </a:p>
      </dgm:t>
    </dgm:pt>
    <dgm:pt modelId="{D35AF703-FCF4-45BC-BADC-DAB14C8FB4E4}" type="parTrans" cxnId="{A5DDF8D1-FF6F-4577-A071-33BB59A6DBE3}">
      <dgm:prSet/>
      <dgm:spPr/>
      <dgm:t>
        <a:bodyPr/>
        <a:lstStyle/>
        <a:p>
          <a:endParaRPr lang="en-US"/>
        </a:p>
      </dgm:t>
    </dgm:pt>
    <dgm:pt modelId="{DE14704F-A890-44E4-8F96-BEA0B622DB0E}" type="sibTrans" cxnId="{A5DDF8D1-FF6F-4577-A071-33BB59A6DBE3}">
      <dgm:prSet/>
      <dgm:spPr/>
      <dgm:t>
        <a:bodyPr/>
        <a:lstStyle/>
        <a:p>
          <a:endParaRPr lang="en-US"/>
        </a:p>
      </dgm:t>
    </dgm:pt>
    <dgm:pt modelId="{DC2CA14E-B691-4D5A-A2C8-A6ADAB5C3E4D}">
      <dgm:prSet/>
      <dgm:spPr/>
      <dgm:t>
        <a:bodyPr/>
        <a:lstStyle/>
        <a:p>
          <a:r>
            <a:rPr lang="en-US"/>
            <a:t>ASSIGNMENT_CONVEYANCE</a:t>
          </a:r>
        </a:p>
      </dgm:t>
    </dgm:pt>
    <dgm:pt modelId="{F93F1BDF-6AAB-4E59-87E9-A89F9400402E}" type="parTrans" cxnId="{97C47052-E7DB-45A3-BD4C-71C990FBD40C}">
      <dgm:prSet/>
      <dgm:spPr/>
      <dgm:t>
        <a:bodyPr/>
        <a:lstStyle/>
        <a:p>
          <a:endParaRPr lang="en-US"/>
        </a:p>
      </dgm:t>
    </dgm:pt>
    <dgm:pt modelId="{AEC3D624-6B65-48A1-B6C6-706F620215D0}" type="sibTrans" cxnId="{97C47052-E7DB-45A3-BD4C-71C990FBD40C}">
      <dgm:prSet/>
      <dgm:spPr/>
      <dgm:t>
        <a:bodyPr/>
        <a:lstStyle/>
        <a:p>
          <a:endParaRPr lang="en-US"/>
        </a:p>
      </dgm:t>
    </dgm:pt>
    <dgm:pt modelId="{975C3D29-CD44-4AF9-A2D3-2B489DFE9635}">
      <dgm:prSet/>
      <dgm:spPr/>
      <dgm:t>
        <a:bodyPr/>
        <a:lstStyle/>
        <a:p>
          <a:r>
            <a:rPr lang="en-US"/>
            <a:t>ASSIGNEE</a:t>
          </a:r>
        </a:p>
      </dgm:t>
    </dgm:pt>
    <dgm:pt modelId="{9D33789B-74DD-4722-8F45-9BCF1178CCA4}" type="parTrans" cxnId="{F5EB6E37-8A95-42C2-92A3-D03813270943}">
      <dgm:prSet/>
      <dgm:spPr/>
      <dgm:t>
        <a:bodyPr/>
        <a:lstStyle/>
        <a:p>
          <a:endParaRPr lang="en-US"/>
        </a:p>
      </dgm:t>
    </dgm:pt>
    <dgm:pt modelId="{8F135864-54F1-4871-BB5C-CDC28B897A7C}" type="sibTrans" cxnId="{F5EB6E37-8A95-42C2-92A3-D03813270943}">
      <dgm:prSet/>
      <dgm:spPr/>
      <dgm:t>
        <a:bodyPr/>
        <a:lstStyle/>
        <a:p>
          <a:endParaRPr lang="en-US"/>
        </a:p>
      </dgm:t>
    </dgm:pt>
    <dgm:pt modelId="{261E6351-B1DD-4F8A-A777-E84A5375B92C}">
      <dgm:prSet/>
      <dgm:spPr/>
      <dgm:t>
        <a:bodyPr/>
        <a:lstStyle/>
        <a:p>
          <a:r>
            <a:rPr lang="en-US"/>
            <a:t>ASSIGNOR</a:t>
          </a:r>
        </a:p>
      </dgm:t>
    </dgm:pt>
    <dgm:pt modelId="{146FAAA6-1089-451C-AD26-EF181AC3F434}" type="parTrans" cxnId="{19E2BD38-5B26-4B8B-A110-CA5B3D1FFB77}">
      <dgm:prSet/>
      <dgm:spPr/>
      <dgm:t>
        <a:bodyPr/>
        <a:lstStyle/>
        <a:p>
          <a:endParaRPr lang="en-US"/>
        </a:p>
      </dgm:t>
    </dgm:pt>
    <dgm:pt modelId="{3F0EBBB8-606A-4746-BCEF-78B34C90F104}" type="sibTrans" cxnId="{19E2BD38-5B26-4B8B-A110-CA5B3D1FFB77}">
      <dgm:prSet/>
      <dgm:spPr/>
      <dgm:t>
        <a:bodyPr/>
        <a:lstStyle/>
        <a:p>
          <a:endParaRPr lang="en-US"/>
        </a:p>
      </dgm:t>
    </dgm:pt>
    <dgm:pt modelId="{447AFD18-C0CC-467B-B86A-60EE9DEEBE68}">
      <dgm:prSet/>
      <dgm:spPr/>
      <dgm:t>
        <a:bodyPr/>
        <a:lstStyle/>
        <a:p>
          <a:r>
            <a:rPr lang="en-US"/>
            <a:t>DOCUMENT ID</a:t>
          </a:r>
        </a:p>
      </dgm:t>
    </dgm:pt>
    <dgm:pt modelId="{0F2CB938-D7CA-4A90-A3E1-231843EA7CED}" type="parTrans" cxnId="{49A7E70D-3518-4D76-8450-E334DF9E1483}">
      <dgm:prSet/>
      <dgm:spPr/>
      <dgm:t>
        <a:bodyPr/>
        <a:lstStyle/>
        <a:p>
          <a:endParaRPr lang="en-US"/>
        </a:p>
      </dgm:t>
    </dgm:pt>
    <dgm:pt modelId="{D7862037-23C5-4A45-B321-885374CEE4BF}" type="sibTrans" cxnId="{49A7E70D-3518-4D76-8450-E334DF9E1483}">
      <dgm:prSet/>
      <dgm:spPr/>
      <dgm:t>
        <a:bodyPr/>
        <a:lstStyle/>
        <a:p>
          <a:endParaRPr lang="en-US"/>
        </a:p>
      </dgm:t>
    </dgm:pt>
    <dgm:pt modelId="{45D84E40-38EF-4551-9DB6-8E4BAAC7C8DB}">
      <dgm:prSet/>
      <dgm:spPr/>
      <dgm:t>
        <a:bodyPr/>
        <a:lstStyle/>
        <a:p>
          <a:r>
            <a:rPr lang="en-US"/>
            <a:t>DOCUMENTID_ADMIN</a:t>
          </a:r>
        </a:p>
      </dgm:t>
    </dgm:pt>
    <dgm:pt modelId="{8CF8A894-A927-493B-A303-618C88BEBF28}" type="parTrans" cxnId="{4E2E3130-61A1-4657-BCA1-136FECD8AECF}">
      <dgm:prSet/>
      <dgm:spPr/>
      <dgm:t>
        <a:bodyPr/>
        <a:lstStyle/>
        <a:p>
          <a:endParaRPr lang="en-US"/>
        </a:p>
      </dgm:t>
    </dgm:pt>
    <dgm:pt modelId="{757AACDF-59B1-4D27-AD1A-DF53C7194A7A}" type="sibTrans" cxnId="{4E2E3130-61A1-4657-BCA1-136FECD8AECF}">
      <dgm:prSet/>
      <dgm:spPr/>
      <dgm:t>
        <a:bodyPr/>
        <a:lstStyle/>
        <a:p>
          <a:endParaRPr lang="en-US"/>
        </a:p>
      </dgm:t>
    </dgm:pt>
    <dgm:pt modelId="{A03590CD-FCD5-4F77-A3E7-812D4733BB65}" type="pres">
      <dgm:prSet presAssocID="{BA089BE8-7ECD-41DE-9D03-2018C61C3A27}" presName="linear" presStyleCnt="0">
        <dgm:presLayoutVars>
          <dgm:animLvl val="lvl"/>
          <dgm:resizeHandles val="exact"/>
        </dgm:presLayoutVars>
      </dgm:prSet>
      <dgm:spPr/>
    </dgm:pt>
    <dgm:pt modelId="{8EB61BFA-931B-4D50-BCC2-2BF17060E521}" type="pres">
      <dgm:prSet presAssocID="{590FF768-6BEB-4A61-A2F5-95ACE0098AE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0968BC-0933-4055-804D-F431167B62E6}" type="pres">
      <dgm:prSet presAssocID="{DE14704F-A890-44E4-8F96-BEA0B622DB0E}" presName="spacer" presStyleCnt="0"/>
      <dgm:spPr/>
    </dgm:pt>
    <dgm:pt modelId="{29997DAC-2D65-4798-AD79-F98083FB6296}" type="pres">
      <dgm:prSet presAssocID="{DC2CA14E-B691-4D5A-A2C8-A6ADAB5C3E4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FFD876D-837F-417B-951C-3DBC933D429D}" type="pres">
      <dgm:prSet presAssocID="{AEC3D624-6B65-48A1-B6C6-706F620215D0}" presName="spacer" presStyleCnt="0"/>
      <dgm:spPr/>
    </dgm:pt>
    <dgm:pt modelId="{A0A94A3D-952B-478A-A739-5F7BAEC72DDC}" type="pres">
      <dgm:prSet presAssocID="{975C3D29-CD44-4AF9-A2D3-2B489DFE963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EF4A16D-6CC9-439E-9863-5907DB882507}" type="pres">
      <dgm:prSet presAssocID="{8F135864-54F1-4871-BB5C-CDC28B897A7C}" presName="spacer" presStyleCnt="0"/>
      <dgm:spPr/>
    </dgm:pt>
    <dgm:pt modelId="{A4643923-665E-43F7-B758-6F22D8A480C5}" type="pres">
      <dgm:prSet presAssocID="{261E6351-B1DD-4F8A-A777-E84A5375B9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0532BBD-8AEF-4DEE-9C56-F7933DB5089F}" type="pres">
      <dgm:prSet presAssocID="{3F0EBBB8-606A-4746-BCEF-78B34C90F104}" presName="spacer" presStyleCnt="0"/>
      <dgm:spPr/>
    </dgm:pt>
    <dgm:pt modelId="{A3D61F09-D496-4040-8E0B-4133FEBDF23B}" type="pres">
      <dgm:prSet presAssocID="{447AFD18-C0CC-467B-B86A-60EE9DEEBE6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503F6CB-EA3D-4455-89B1-B81F3B5CD838}" type="pres">
      <dgm:prSet presAssocID="{D7862037-23C5-4A45-B321-885374CEE4BF}" presName="spacer" presStyleCnt="0"/>
      <dgm:spPr/>
    </dgm:pt>
    <dgm:pt modelId="{C758761D-5572-41D3-BC10-006B512A7B46}" type="pres">
      <dgm:prSet presAssocID="{45D84E40-38EF-4551-9DB6-8E4BAAC7C8D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9A7E70D-3518-4D76-8450-E334DF9E1483}" srcId="{BA089BE8-7ECD-41DE-9D03-2018C61C3A27}" destId="{447AFD18-C0CC-467B-B86A-60EE9DEEBE68}" srcOrd="4" destOrd="0" parTransId="{0F2CB938-D7CA-4A90-A3E1-231843EA7CED}" sibTransId="{D7862037-23C5-4A45-B321-885374CEE4BF}"/>
    <dgm:cxn modelId="{4E2E3130-61A1-4657-BCA1-136FECD8AECF}" srcId="{BA089BE8-7ECD-41DE-9D03-2018C61C3A27}" destId="{45D84E40-38EF-4551-9DB6-8E4BAAC7C8DB}" srcOrd="5" destOrd="0" parTransId="{8CF8A894-A927-493B-A303-618C88BEBF28}" sibTransId="{757AACDF-59B1-4D27-AD1A-DF53C7194A7A}"/>
    <dgm:cxn modelId="{93B8E235-0539-497D-BC31-74F9126E7FDB}" type="presOf" srcId="{BA089BE8-7ECD-41DE-9D03-2018C61C3A27}" destId="{A03590CD-FCD5-4F77-A3E7-812D4733BB65}" srcOrd="0" destOrd="0" presId="urn:microsoft.com/office/officeart/2005/8/layout/vList2"/>
    <dgm:cxn modelId="{F5EB6E37-8A95-42C2-92A3-D03813270943}" srcId="{BA089BE8-7ECD-41DE-9D03-2018C61C3A27}" destId="{975C3D29-CD44-4AF9-A2D3-2B489DFE9635}" srcOrd="2" destOrd="0" parTransId="{9D33789B-74DD-4722-8F45-9BCF1178CCA4}" sibTransId="{8F135864-54F1-4871-BB5C-CDC28B897A7C}"/>
    <dgm:cxn modelId="{19E2BD38-5B26-4B8B-A110-CA5B3D1FFB77}" srcId="{BA089BE8-7ECD-41DE-9D03-2018C61C3A27}" destId="{261E6351-B1DD-4F8A-A777-E84A5375B92C}" srcOrd="3" destOrd="0" parTransId="{146FAAA6-1089-451C-AD26-EF181AC3F434}" sibTransId="{3F0EBBB8-606A-4746-BCEF-78B34C90F104}"/>
    <dgm:cxn modelId="{97C47052-E7DB-45A3-BD4C-71C990FBD40C}" srcId="{BA089BE8-7ECD-41DE-9D03-2018C61C3A27}" destId="{DC2CA14E-B691-4D5A-A2C8-A6ADAB5C3E4D}" srcOrd="1" destOrd="0" parTransId="{F93F1BDF-6AAB-4E59-87E9-A89F9400402E}" sibTransId="{AEC3D624-6B65-48A1-B6C6-706F620215D0}"/>
    <dgm:cxn modelId="{A6961176-9FBC-45E7-AB90-8ED9AE40D935}" type="presOf" srcId="{447AFD18-C0CC-467B-B86A-60EE9DEEBE68}" destId="{A3D61F09-D496-4040-8E0B-4133FEBDF23B}" srcOrd="0" destOrd="0" presId="urn:microsoft.com/office/officeart/2005/8/layout/vList2"/>
    <dgm:cxn modelId="{3999CC77-07D1-49B6-94A2-43F7E1E6EB21}" type="presOf" srcId="{261E6351-B1DD-4F8A-A777-E84A5375B92C}" destId="{A4643923-665E-43F7-B758-6F22D8A480C5}" srcOrd="0" destOrd="0" presId="urn:microsoft.com/office/officeart/2005/8/layout/vList2"/>
    <dgm:cxn modelId="{8528DFAE-396E-4C5B-B53B-9EC400C48D4D}" type="presOf" srcId="{590FF768-6BEB-4A61-A2F5-95ACE0098AE9}" destId="{8EB61BFA-931B-4D50-BCC2-2BF17060E521}" srcOrd="0" destOrd="0" presId="urn:microsoft.com/office/officeart/2005/8/layout/vList2"/>
    <dgm:cxn modelId="{23F418B6-D158-4E79-8A5E-02302B9B467A}" type="presOf" srcId="{DC2CA14E-B691-4D5A-A2C8-A6ADAB5C3E4D}" destId="{29997DAC-2D65-4798-AD79-F98083FB6296}" srcOrd="0" destOrd="0" presId="urn:microsoft.com/office/officeart/2005/8/layout/vList2"/>
    <dgm:cxn modelId="{EAD89ED0-D7B2-4B08-B467-0E52F4ABC2B3}" type="presOf" srcId="{45D84E40-38EF-4551-9DB6-8E4BAAC7C8DB}" destId="{C758761D-5572-41D3-BC10-006B512A7B46}" srcOrd="0" destOrd="0" presId="urn:microsoft.com/office/officeart/2005/8/layout/vList2"/>
    <dgm:cxn modelId="{A5DDF8D1-FF6F-4577-A071-33BB59A6DBE3}" srcId="{BA089BE8-7ECD-41DE-9D03-2018C61C3A27}" destId="{590FF768-6BEB-4A61-A2F5-95ACE0098AE9}" srcOrd="0" destOrd="0" parTransId="{D35AF703-FCF4-45BC-BADC-DAB14C8FB4E4}" sibTransId="{DE14704F-A890-44E4-8F96-BEA0B622DB0E}"/>
    <dgm:cxn modelId="{F40239F6-CEB7-44F4-8AD8-121A81FDDCA3}" type="presOf" srcId="{975C3D29-CD44-4AF9-A2D3-2B489DFE9635}" destId="{A0A94A3D-952B-478A-A739-5F7BAEC72DDC}" srcOrd="0" destOrd="0" presId="urn:microsoft.com/office/officeart/2005/8/layout/vList2"/>
    <dgm:cxn modelId="{15587370-6149-4E0E-AA16-53E0C55787AE}" type="presParOf" srcId="{A03590CD-FCD5-4F77-A3E7-812D4733BB65}" destId="{8EB61BFA-931B-4D50-BCC2-2BF17060E521}" srcOrd="0" destOrd="0" presId="urn:microsoft.com/office/officeart/2005/8/layout/vList2"/>
    <dgm:cxn modelId="{FE278D02-A62C-4D9D-B294-44CE709CE66C}" type="presParOf" srcId="{A03590CD-FCD5-4F77-A3E7-812D4733BB65}" destId="{BC0968BC-0933-4055-804D-F431167B62E6}" srcOrd="1" destOrd="0" presId="urn:microsoft.com/office/officeart/2005/8/layout/vList2"/>
    <dgm:cxn modelId="{A876AD27-DD85-4E2F-B1F7-703F51A9010A}" type="presParOf" srcId="{A03590CD-FCD5-4F77-A3E7-812D4733BB65}" destId="{29997DAC-2D65-4798-AD79-F98083FB6296}" srcOrd="2" destOrd="0" presId="urn:microsoft.com/office/officeart/2005/8/layout/vList2"/>
    <dgm:cxn modelId="{C77DAA29-11E3-424B-BD79-1D4004655E90}" type="presParOf" srcId="{A03590CD-FCD5-4F77-A3E7-812D4733BB65}" destId="{5FFD876D-837F-417B-951C-3DBC933D429D}" srcOrd="3" destOrd="0" presId="urn:microsoft.com/office/officeart/2005/8/layout/vList2"/>
    <dgm:cxn modelId="{7D493CD0-6B33-4DA6-BAEA-42871BF6D296}" type="presParOf" srcId="{A03590CD-FCD5-4F77-A3E7-812D4733BB65}" destId="{A0A94A3D-952B-478A-A739-5F7BAEC72DDC}" srcOrd="4" destOrd="0" presId="urn:microsoft.com/office/officeart/2005/8/layout/vList2"/>
    <dgm:cxn modelId="{573F7FE6-CF2F-435B-ADDA-3F112D0FAA3F}" type="presParOf" srcId="{A03590CD-FCD5-4F77-A3E7-812D4733BB65}" destId="{1EF4A16D-6CC9-439E-9863-5907DB882507}" srcOrd="5" destOrd="0" presId="urn:microsoft.com/office/officeart/2005/8/layout/vList2"/>
    <dgm:cxn modelId="{3DDE773E-E9C2-4676-9FD7-9D1F4DF88C1D}" type="presParOf" srcId="{A03590CD-FCD5-4F77-A3E7-812D4733BB65}" destId="{A4643923-665E-43F7-B758-6F22D8A480C5}" srcOrd="6" destOrd="0" presId="urn:microsoft.com/office/officeart/2005/8/layout/vList2"/>
    <dgm:cxn modelId="{5240CD8C-EBD3-4A85-8E02-345861D70A4C}" type="presParOf" srcId="{A03590CD-FCD5-4F77-A3E7-812D4733BB65}" destId="{C0532BBD-8AEF-4DEE-9C56-F7933DB5089F}" srcOrd="7" destOrd="0" presId="urn:microsoft.com/office/officeart/2005/8/layout/vList2"/>
    <dgm:cxn modelId="{A0861793-2197-4EDD-B40E-DD053D2C608E}" type="presParOf" srcId="{A03590CD-FCD5-4F77-A3E7-812D4733BB65}" destId="{A3D61F09-D496-4040-8E0B-4133FEBDF23B}" srcOrd="8" destOrd="0" presId="urn:microsoft.com/office/officeart/2005/8/layout/vList2"/>
    <dgm:cxn modelId="{1D495B2C-FD3B-4022-8B66-6F3AA726A8FB}" type="presParOf" srcId="{A03590CD-FCD5-4F77-A3E7-812D4733BB65}" destId="{C503F6CB-EA3D-4455-89B1-B81F3B5CD838}" srcOrd="9" destOrd="0" presId="urn:microsoft.com/office/officeart/2005/8/layout/vList2"/>
    <dgm:cxn modelId="{9BB0D3F8-7926-4C0D-8224-A8185832A579}" type="presParOf" srcId="{A03590CD-FCD5-4F77-A3E7-812D4733BB65}" destId="{C758761D-5572-41D3-BC10-006B512A7B4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BF738-7F89-485E-930C-29E0E5F33C71}">
      <dsp:nvSpPr>
        <dsp:cNvPr id="0" name=""/>
        <dsp:cNvSpPr/>
      </dsp:nvSpPr>
      <dsp:spPr>
        <a:xfrm>
          <a:off x="0" y="28155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D5655-5BAB-41DB-B7A3-B1D34FA8427C}">
      <dsp:nvSpPr>
        <dsp:cNvPr id="0" name=""/>
        <dsp:cNvSpPr/>
      </dsp:nvSpPr>
      <dsp:spPr>
        <a:xfrm>
          <a:off x="339883" y="1587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Type- Oracle Classic Compute Edition</a:t>
          </a:r>
        </a:p>
      </dsp:txBody>
      <dsp:txXfrm>
        <a:off x="365822" y="41815"/>
        <a:ext cx="4706494" cy="479482"/>
      </dsp:txXfrm>
    </dsp:sp>
    <dsp:sp modelId="{A2098C6E-F22E-4756-854F-CEE131CF3DB3}">
      <dsp:nvSpPr>
        <dsp:cNvPr id="0" name=""/>
        <dsp:cNvSpPr/>
      </dsp:nvSpPr>
      <dsp:spPr>
        <a:xfrm>
          <a:off x="0" y="109803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E8987-FA35-4A80-8DEC-CEBFDA0F6D3C}">
      <dsp:nvSpPr>
        <dsp:cNvPr id="0" name=""/>
        <dsp:cNvSpPr/>
      </dsp:nvSpPr>
      <dsp:spPr>
        <a:xfrm>
          <a:off x="339883" y="83235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Version-2.7.1.2.4.2.0-258</a:t>
          </a:r>
        </a:p>
      </dsp:txBody>
      <dsp:txXfrm>
        <a:off x="365822" y="858295"/>
        <a:ext cx="4706494" cy="479482"/>
      </dsp:txXfrm>
    </dsp:sp>
    <dsp:sp modelId="{3F85A02A-2FBF-444E-9FCC-43AE00326770}">
      <dsp:nvSpPr>
        <dsp:cNvPr id="0" name=""/>
        <dsp:cNvSpPr/>
      </dsp:nvSpPr>
      <dsp:spPr>
        <a:xfrm>
          <a:off x="0" y="191451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360B5-8C21-4862-BF9B-63D3D0E8F423}">
      <dsp:nvSpPr>
        <dsp:cNvPr id="0" name=""/>
        <dsp:cNvSpPr/>
      </dsp:nvSpPr>
      <dsp:spPr>
        <a:xfrm>
          <a:off x="339883" y="164883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cs typeface="Calibri Light"/>
            </a:rPr>
            <a:t>Number </a:t>
          </a:r>
          <a:r>
            <a:rPr lang="en-US" sz="1800" kern="1200"/>
            <a:t>of Nods- 5 Nodes</a:t>
          </a:r>
        </a:p>
      </dsp:txBody>
      <dsp:txXfrm>
        <a:off x="365822" y="1674775"/>
        <a:ext cx="4706494" cy="479482"/>
      </dsp:txXfrm>
    </dsp:sp>
    <dsp:sp modelId="{2D287583-EF61-4115-9966-454900812030}">
      <dsp:nvSpPr>
        <dsp:cNvPr id="0" name=""/>
        <dsp:cNvSpPr/>
      </dsp:nvSpPr>
      <dsp:spPr>
        <a:xfrm>
          <a:off x="0" y="273099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B9466-A2E0-4057-8C3A-0C551C6408DB}">
      <dsp:nvSpPr>
        <dsp:cNvPr id="0" name=""/>
        <dsp:cNvSpPr/>
      </dsp:nvSpPr>
      <dsp:spPr>
        <a:xfrm>
          <a:off x="339883" y="246531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Memory Size- 150 GB</a:t>
          </a:r>
        </a:p>
      </dsp:txBody>
      <dsp:txXfrm>
        <a:off x="365822" y="2491255"/>
        <a:ext cx="4706494" cy="479482"/>
      </dsp:txXfrm>
    </dsp:sp>
    <dsp:sp modelId="{57781B50-0F03-4252-A422-6F375630C78C}">
      <dsp:nvSpPr>
        <dsp:cNvPr id="0" name=""/>
        <dsp:cNvSpPr/>
      </dsp:nvSpPr>
      <dsp:spPr>
        <a:xfrm>
          <a:off x="0" y="354747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B0C28-6AF1-42E0-82D6-7DDCE40216EB}">
      <dsp:nvSpPr>
        <dsp:cNvPr id="0" name=""/>
        <dsp:cNvSpPr/>
      </dsp:nvSpPr>
      <dsp:spPr>
        <a:xfrm>
          <a:off x="339883" y="328179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Storage- 678GB</a:t>
          </a:r>
        </a:p>
      </dsp:txBody>
      <dsp:txXfrm>
        <a:off x="365822" y="3307735"/>
        <a:ext cx="4706494" cy="479482"/>
      </dsp:txXfrm>
    </dsp:sp>
    <dsp:sp modelId="{892B27CB-3BF5-4CCA-82D8-2E95A2FEE1A1}">
      <dsp:nvSpPr>
        <dsp:cNvPr id="0" name=""/>
        <dsp:cNvSpPr/>
      </dsp:nvSpPr>
      <dsp:spPr>
        <a:xfrm>
          <a:off x="0" y="436395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41C72-1F3D-4F2C-A7A1-1FC8949DA456}">
      <dsp:nvSpPr>
        <dsp:cNvPr id="0" name=""/>
        <dsp:cNvSpPr/>
      </dsp:nvSpPr>
      <dsp:spPr>
        <a:xfrm>
          <a:off x="339883" y="409827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Hdfs Capacity- 147gb</a:t>
          </a:r>
        </a:p>
      </dsp:txBody>
      <dsp:txXfrm>
        <a:off x="365822" y="4124215"/>
        <a:ext cx="4706494" cy="479482"/>
      </dsp:txXfrm>
    </dsp:sp>
    <dsp:sp modelId="{BAC74B49-7DCE-43AC-B9B0-ABCC4DD3F966}">
      <dsp:nvSpPr>
        <dsp:cNvPr id="0" name=""/>
        <dsp:cNvSpPr/>
      </dsp:nvSpPr>
      <dsp:spPr>
        <a:xfrm>
          <a:off x="0" y="518043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F0EAA-B5DF-49EC-8A51-E01A3CF7C417}">
      <dsp:nvSpPr>
        <dsp:cNvPr id="0" name=""/>
        <dsp:cNvSpPr/>
      </dsp:nvSpPr>
      <dsp:spPr>
        <a:xfrm>
          <a:off x="339883" y="491475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CPU Speed- 44 GHz(per cpu)</a:t>
          </a:r>
        </a:p>
      </dsp:txBody>
      <dsp:txXfrm>
        <a:off x="365822" y="4940695"/>
        <a:ext cx="470649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BF738-7F89-485E-930C-29E0E5F33C71}">
      <dsp:nvSpPr>
        <dsp:cNvPr id="0" name=""/>
        <dsp:cNvSpPr/>
      </dsp:nvSpPr>
      <dsp:spPr>
        <a:xfrm>
          <a:off x="0" y="28155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D5655-5BAB-41DB-B7A3-B1D34FA8427C}">
      <dsp:nvSpPr>
        <dsp:cNvPr id="0" name=""/>
        <dsp:cNvSpPr/>
      </dsp:nvSpPr>
      <dsp:spPr>
        <a:xfrm>
          <a:off x="339883" y="1587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Type- Oracle Classic Compute Edition</a:t>
          </a:r>
        </a:p>
      </dsp:txBody>
      <dsp:txXfrm>
        <a:off x="365822" y="41815"/>
        <a:ext cx="4706494" cy="479482"/>
      </dsp:txXfrm>
    </dsp:sp>
    <dsp:sp modelId="{A2098C6E-F22E-4756-854F-CEE131CF3DB3}">
      <dsp:nvSpPr>
        <dsp:cNvPr id="0" name=""/>
        <dsp:cNvSpPr/>
      </dsp:nvSpPr>
      <dsp:spPr>
        <a:xfrm>
          <a:off x="0" y="109803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E8987-FA35-4A80-8DEC-CEBFDA0F6D3C}">
      <dsp:nvSpPr>
        <dsp:cNvPr id="0" name=""/>
        <dsp:cNvSpPr/>
      </dsp:nvSpPr>
      <dsp:spPr>
        <a:xfrm>
          <a:off x="339883" y="83235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Version-2.7.1.2.4.2.0-258</a:t>
          </a:r>
        </a:p>
      </dsp:txBody>
      <dsp:txXfrm>
        <a:off x="365822" y="858295"/>
        <a:ext cx="4706494" cy="479482"/>
      </dsp:txXfrm>
    </dsp:sp>
    <dsp:sp modelId="{3F85A02A-2FBF-444E-9FCC-43AE00326770}">
      <dsp:nvSpPr>
        <dsp:cNvPr id="0" name=""/>
        <dsp:cNvSpPr/>
      </dsp:nvSpPr>
      <dsp:spPr>
        <a:xfrm>
          <a:off x="0" y="191451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360B5-8C21-4862-BF9B-63D3D0E8F423}">
      <dsp:nvSpPr>
        <dsp:cNvPr id="0" name=""/>
        <dsp:cNvSpPr/>
      </dsp:nvSpPr>
      <dsp:spPr>
        <a:xfrm>
          <a:off x="339883" y="164883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cs typeface="Calibri Light"/>
            </a:rPr>
            <a:t>Number </a:t>
          </a:r>
          <a:r>
            <a:rPr lang="en-US" sz="1800" kern="1200"/>
            <a:t>of Nods- 5 Nodes</a:t>
          </a:r>
        </a:p>
      </dsp:txBody>
      <dsp:txXfrm>
        <a:off x="365822" y="1674775"/>
        <a:ext cx="4706494" cy="479482"/>
      </dsp:txXfrm>
    </dsp:sp>
    <dsp:sp modelId="{2D287583-EF61-4115-9966-454900812030}">
      <dsp:nvSpPr>
        <dsp:cNvPr id="0" name=""/>
        <dsp:cNvSpPr/>
      </dsp:nvSpPr>
      <dsp:spPr>
        <a:xfrm>
          <a:off x="0" y="273099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B9466-A2E0-4057-8C3A-0C551C6408DB}">
      <dsp:nvSpPr>
        <dsp:cNvPr id="0" name=""/>
        <dsp:cNvSpPr/>
      </dsp:nvSpPr>
      <dsp:spPr>
        <a:xfrm>
          <a:off x="339883" y="246531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Memory Size- 150 GB</a:t>
          </a:r>
        </a:p>
      </dsp:txBody>
      <dsp:txXfrm>
        <a:off x="365822" y="2491255"/>
        <a:ext cx="4706494" cy="479482"/>
      </dsp:txXfrm>
    </dsp:sp>
    <dsp:sp modelId="{57781B50-0F03-4252-A422-6F375630C78C}">
      <dsp:nvSpPr>
        <dsp:cNvPr id="0" name=""/>
        <dsp:cNvSpPr/>
      </dsp:nvSpPr>
      <dsp:spPr>
        <a:xfrm>
          <a:off x="0" y="354747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B0C28-6AF1-42E0-82D6-7DDCE40216EB}">
      <dsp:nvSpPr>
        <dsp:cNvPr id="0" name=""/>
        <dsp:cNvSpPr/>
      </dsp:nvSpPr>
      <dsp:spPr>
        <a:xfrm>
          <a:off x="339883" y="328179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Storage- 678 GB</a:t>
          </a:r>
        </a:p>
      </dsp:txBody>
      <dsp:txXfrm>
        <a:off x="365822" y="3307735"/>
        <a:ext cx="4706494" cy="479482"/>
      </dsp:txXfrm>
    </dsp:sp>
    <dsp:sp modelId="{892B27CB-3BF5-4CCA-82D8-2E95A2FEE1A1}">
      <dsp:nvSpPr>
        <dsp:cNvPr id="0" name=""/>
        <dsp:cNvSpPr/>
      </dsp:nvSpPr>
      <dsp:spPr>
        <a:xfrm>
          <a:off x="0" y="436395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41C72-1F3D-4F2C-A7A1-1FC8949DA456}">
      <dsp:nvSpPr>
        <dsp:cNvPr id="0" name=""/>
        <dsp:cNvSpPr/>
      </dsp:nvSpPr>
      <dsp:spPr>
        <a:xfrm>
          <a:off x="339883" y="409827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Hdfs Capacity- 147 GB</a:t>
          </a:r>
        </a:p>
      </dsp:txBody>
      <dsp:txXfrm>
        <a:off x="365822" y="4124215"/>
        <a:ext cx="4706494" cy="479482"/>
      </dsp:txXfrm>
    </dsp:sp>
    <dsp:sp modelId="{BAC74B49-7DCE-43AC-B9B0-ABCC4DD3F966}">
      <dsp:nvSpPr>
        <dsp:cNvPr id="0" name=""/>
        <dsp:cNvSpPr/>
      </dsp:nvSpPr>
      <dsp:spPr>
        <a:xfrm>
          <a:off x="0" y="5180436"/>
          <a:ext cx="6797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F0EAA-B5DF-49EC-8A51-E01A3CF7C417}">
      <dsp:nvSpPr>
        <dsp:cNvPr id="0" name=""/>
        <dsp:cNvSpPr/>
      </dsp:nvSpPr>
      <dsp:spPr>
        <a:xfrm>
          <a:off x="339883" y="4914756"/>
          <a:ext cx="475837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CPU Speed- 44 GHz</a:t>
          </a:r>
        </a:p>
      </dsp:txBody>
      <dsp:txXfrm>
        <a:off x="365822" y="4940695"/>
        <a:ext cx="470649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61BFA-931B-4D50-BCC2-2BF17060E521}">
      <dsp:nvSpPr>
        <dsp:cNvPr id="0" name=""/>
        <dsp:cNvSpPr/>
      </dsp:nvSpPr>
      <dsp:spPr>
        <a:xfrm>
          <a:off x="0" y="54531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ASSIGNMENT </a:t>
          </a:r>
        </a:p>
      </dsp:txBody>
      <dsp:txXfrm>
        <a:off x="40980" y="95511"/>
        <a:ext cx="6715715" cy="757514"/>
      </dsp:txXfrm>
    </dsp:sp>
    <dsp:sp modelId="{29997DAC-2D65-4798-AD79-F98083FB6296}">
      <dsp:nvSpPr>
        <dsp:cNvPr id="0" name=""/>
        <dsp:cNvSpPr/>
      </dsp:nvSpPr>
      <dsp:spPr>
        <a:xfrm>
          <a:off x="0" y="994806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425424"/>
                <a:satOff val="-4778"/>
                <a:lumOff val="-102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425424"/>
                <a:satOff val="-4778"/>
                <a:lumOff val="-102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425424"/>
                <a:satOff val="-4778"/>
                <a:lumOff val="-102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ASSIGNMENT_CONVEYANCE</a:t>
          </a:r>
        </a:p>
      </dsp:txBody>
      <dsp:txXfrm>
        <a:off x="40980" y="1035786"/>
        <a:ext cx="6715715" cy="757514"/>
      </dsp:txXfrm>
    </dsp:sp>
    <dsp:sp modelId="{A0A94A3D-952B-478A-A739-5F7BAEC72DDC}">
      <dsp:nvSpPr>
        <dsp:cNvPr id="0" name=""/>
        <dsp:cNvSpPr/>
      </dsp:nvSpPr>
      <dsp:spPr>
        <a:xfrm>
          <a:off x="0" y="1935081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850848"/>
                <a:satOff val="-9556"/>
                <a:lumOff val="-2039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850848"/>
                <a:satOff val="-9556"/>
                <a:lumOff val="-203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850848"/>
                <a:satOff val="-9556"/>
                <a:lumOff val="-203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ASSIGNEE</a:t>
          </a:r>
        </a:p>
      </dsp:txBody>
      <dsp:txXfrm>
        <a:off x="40980" y="1976061"/>
        <a:ext cx="6715715" cy="757514"/>
      </dsp:txXfrm>
    </dsp:sp>
    <dsp:sp modelId="{A4643923-665E-43F7-B758-6F22D8A480C5}">
      <dsp:nvSpPr>
        <dsp:cNvPr id="0" name=""/>
        <dsp:cNvSpPr/>
      </dsp:nvSpPr>
      <dsp:spPr>
        <a:xfrm>
          <a:off x="0" y="2875356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1276272"/>
                <a:satOff val="-14335"/>
                <a:lumOff val="-3059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1276272"/>
                <a:satOff val="-14335"/>
                <a:lumOff val="-305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1276272"/>
                <a:satOff val="-14335"/>
                <a:lumOff val="-305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ASSIGNOR</a:t>
          </a:r>
        </a:p>
      </dsp:txBody>
      <dsp:txXfrm>
        <a:off x="40980" y="2916336"/>
        <a:ext cx="6715715" cy="757514"/>
      </dsp:txXfrm>
    </dsp:sp>
    <dsp:sp modelId="{A3D61F09-D496-4040-8E0B-4133FEBDF23B}">
      <dsp:nvSpPr>
        <dsp:cNvPr id="0" name=""/>
        <dsp:cNvSpPr/>
      </dsp:nvSpPr>
      <dsp:spPr>
        <a:xfrm>
          <a:off x="0" y="3815630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1701696"/>
                <a:satOff val="-19113"/>
                <a:lumOff val="-4078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1701696"/>
                <a:satOff val="-19113"/>
                <a:lumOff val="-4078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1701696"/>
                <a:satOff val="-19113"/>
                <a:lumOff val="-4078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DOCUMENT ID</a:t>
          </a:r>
        </a:p>
      </dsp:txBody>
      <dsp:txXfrm>
        <a:off x="40980" y="3856610"/>
        <a:ext cx="6715715" cy="757514"/>
      </dsp:txXfrm>
    </dsp:sp>
    <dsp:sp modelId="{C758761D-5572-41D3-BC10-006B512A7B46}">
      <dsp:nvSpPr>
        <dsp:cNvPr id="0" name=""/>
        <dsp:cNvSpPr/>
      </dsp:nvSpPr>
      <dsp:spPr>
        <a:xfrm>
          <a:off x="0" y="4755906"/>
          <a:ext cx="6797675" cy="839474"/>
        </a:xfrm>
        <a:prstGeom prst="roundRect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2127120"/>
                <a:satOff val="-23891"/>
                <a:lumOff val="-5098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DOCUMENTID_ADMIN</a:t>
          </a:r>
        </a:p>
      </dsp:txBody>
      <dsp:txXfrm>
        <a:off x="40980" y="4796886"/>
        <a:ext cx="6715715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9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0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0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9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7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1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olank5/CIS5200-03-Group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googlebooks/uspto-patents-grants-text.html&#8203;" TargetMode="External"/><Relationship Id="rId2" Type="http://schemas.openxmlformats.org/officeDocument/2006/relationships/hyperlink" Target="https://www.uspto.gov/learning-and-resources/electronic-data-products/patent-assignment-datas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5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BF35F-0995-A94D-BACF-F8A3D061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/>
              <a:t>ANALYSIS</a:t>
            </a:r>
            <a:br>
              <a:rPr lang="en-US" b="1"/>
            </a:br>
            <a:r>
              <a:rPr lang="en-US" b="1"/>
              <a:t> ON US PATENTS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F3B28-D2AE-D84B-9694-ABEAA06A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371" y="1325256"/>
            <a:ext cx="3341488" cy="342726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>
                <a:latin typeface="+mn-lt"/>
              </a:rPr>
              <a:t>      </a:t>
            </a:r>
            <a:r>
              <a:rPr lang="en-US" u="sng">
                <a:latin typeface="+mn-lt"/>
              </a:rPr>
              <a:t>SUBMITTED BY: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>
                <a:latin typeface="+mn-lt"/>
              </a:rPr>
              <a:t>VINAYAK GAUR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>
                <a:latin typeface="+mn-lt"/>
              </a:rPr>
              <a:t>RAKSHIT MAKKAR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>
                <a:latin typeface="+mn-lt"/>
              </a:rPr>
              <a:t>ASHISH SOLANKI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>
                <a:latin typeface="+mn-lt"/>
              </a:rPr>
              <a:t>DEVASHISH NAYAK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4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FF8BD-F65F-9546-9EE5-AA2F1305D361}"/>
              </a:ext>
            </a:extLst>
          </p:cNvPr>
          <p:cNvSpPr txBox="1"/>
          <p:nvPr/>
        </p:nvSpPr>
        <p:spPr>
          <a:xfrm>
            <a:off x="7667971" y="5208685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50000"/>
                  </a:schemeClr>
                </a:solidFill>
              </a:rPr>
              <a:t>Under Supervision of  Dr. Jongwook Woo</a:t>
            </a:r>
          </a:p>
        </p:txBody>
      </p:sp>
    </p:spTree>
    <p:extLst>
      <p:ext uri="{BB962C8B-B14F-4D97-AF65-F5344CB8AC3E}">
        <p14:creationId xmlns:p14="http://schemas.microsoft.com/office/powerpoint/2010/main" val="373015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2BDF3-3CCE-4240-96C3-3BBC26BA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 </a:t>
            </a:r>
            <a:r>
              <a:rPr lang="en-US" sz="6600">
                <a:solidFill>
                  <a:schemeClr val="tx2"/>
                </a:solidFill>
                <a:latin typeface="Arial Rounded MT Bold"/>
              </a:rPr>
              <a:t>Visualizations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144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6BA2-874F-AA42-AC05-79B679DD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13" y="281910"/>
            <a:ext cx="11091553" cy="9057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>
                <a:latin typeface="Arial Rounded MT Bold" panose="020F0704030504030204" pitchFamily="34" charset="77"/>
              </a:rPr>
              <a:t>Average Estimated Time for Patent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CFB1-883C-7648-BA06-B350CBAB0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0681"/>
            <a:ext cx="10058400" cy="383841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/>
              <a:t>The Average estimated time to get a patent has drastically changed since 1975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r>
              <a:rPr lang="en-US" sz="2400" b="1"/>
              <a:t>Query Used:</a:t>
            </a:r>
            <a:endParaRPr lang="en-US" sz="2400" b="1">
              <a:cs typeface="Calibri"/>
            </a:endParaRPr>
          </a:p>
          <a:p>
            <a:r>
              <a:rPr lang="en-US" sz="2400" err="1"/>
              <a:t>assignment.waiting_period_in_days</a:t>
            </a:r>
            <a:r>
              <a:rPr lang="en-US" sz="2400"/>
              <a:t> = </a:t>
            </a:r>
            <a:endParaRPr lang="en-US" sz="2400">
              <a:cs typeface="Calibri"/>
            </a:endParaRPr>
          </a:p>
          <a:p>
            <a:r>
              <a:rPr lang="en-US" sz="2400"/>
              <a:t>FOREACH </a:t>
            </a:r>
            <a:r>
              <a:rPr lang="en-US" sz="2400" err="1"/>
              <a:t>waiting_period_in_days</a:t>
            </a:r>
            <a:r>
              <a:rPr lang="en-US" sz="2400"/>
              <a:t> </a:t>
            </a:r>
            <a:endParaRPr lang="en-US" sz="2400">
              <a:cs typeface="Calibri"/>
            </a:endParaRPr>
          </a:p>
          <a:p>
            <a:r>
              <a:rPr lang="en-US" sz="2400"/>
              <a:t>GENERATE DATEDIFF(</a:t>
            </a:r>
            <a:r>
              <a:rPr lang="en-US" sz="2400" err="1"/>
              <a:t>last_update_dt</a:t>
            </a:r>
            <a:r>
              <a:rPr lang="en-US" sz="2400"/>
              <a:t>, </a:t>
            </a:r>
            <a:r>
              <a:rPr lang="en-US" sz="2400" err="1"/>
              <a:t>record_dt</a:t>
            </a:r>
            <a:r>
              <a:rPr lang="en-US" sz="2400"/>
              <a:t>) </a:t>
            </a:r>
            <a:endParaRPr lang="en-US" sz="2400">
              <a:cs typeface="Calibri"/>
            </a:endParaRPr>
          </a:p>
          <a:p>
            <a:r>
              <a:rPr lang="en-US" sz="2400"/>
              <a:t>FROM assignment;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24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C070-946B-454B-9CD2-F56B258F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Rounded MT Bold" panose="020F0704030504030204" pitchFamily="34" charset="77"/>
              </a:rPr>
              <a:t>  Average Estimated time for a patent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9EDB4D-0A2F-984A-9A0B-7099EE66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" y="1174494"/>
            <a:ext cx="11625943" cy="5176909"/>
          </a:xfrm>
        </p:spPr>
      </p:pic>
    </p:spTree>
    <p:extLst>
      <p:ext uri="{BB962C8B-B14F-4D97-AF65-F5344CB8AC3E}">
        <p14:creationId xmlns:p14="http://schemas.microsoft.com/office/powerpoint/2010/main" val="412129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6D31C-D04B-EB48-ABA4-E9B7DD3E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b="1">
                <a:solidFill>
                  <a:schemeClr val="tx2"/>
                </a:solidFill>
              </a:rPr>
              <a:t>GEOGRAPHIC VISUALIZATION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146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3695" y="145677"/>
            <a:ext cx="421341" cy="1199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06">
                <a:latin typeface="Arial"/>
                <a:cs typeface="Arial"/>
              </a:rPr>
              <a:t>12/4/2018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78011" y="145677"/>
            <a:ext cx="1173816" cy="1199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06" spc="-9">
                <a:latin typeface="Arial"/>
                <a:cs typeface="Arial"/>
              </a:rPr>
              <a:t>Total_RfID_Count </a:t>
            </a:r>
            <a:r>
              <a:rPr sz="706">
                <a:latin typeface="Arial"/>
                <a:cs typeface="Arial"/>
              </a:rPr>
              <a:t>- Power</a:t>
            </a:r>
            <a:r>
              <a:rPr sz="706" spc="-18">
                <a:latin typeface="Arial"/>
                <a:cs typeface="Arial"/>
              </a:rPr>
              <a:t> </a:t>
            </a:r>
            <a:r>
              <a:rPr sz="706">
                <a:latin typeface="Arial"/>
                <a:cs typeface="Arial"/>
              </a:rPr>
              <a:t>BI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3695" y="6566647"/>
            <a:ext cx="3974726" cy="1199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06">
                <a:latin typeface="Arial"/>
                <a:cs typeface="Arial"/>
              </a:rPr>
              <a:t>https://app.powerbi.com/groups/me/reports/f96ca50f-a1b5-4e50-966b-fa98a54cbbd0/ReportSection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01053" y="6566647"/>
            <a:ext cx="147357" cy="1199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06" spc="-4">
                <a:latin typeface="Arial"/>
                <a:cs typeface="Arial"/>
              </a:rPr>
              <a:t>1/</a:t>
            </a:r>
            <a:r>
              <a:rPr sz="706">
                <a:latin typeface="Arial"/>
                <a:cs typeface="Arial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0818" y="1231018"/>
            <a:ext cx="3869391" cy="12956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750" spc="4">
                <a:solidFill>
                  <a:srgbClr val="ABABAB"/>
                </a:solidFill>
                <a:latin typeface="Segoe UI"/>
                <a:cs typeface="Segoe UI"/>
              </a:rPr>
              <a:t>%GT </a:t>
            </a:r>
            <a:r>
              <a:rPr sz="750" spc="-9">
                <a:solidFill>
                  <a:srgbClr val="ABABAB"/>
                </a:solidFill>
                <a:latin typeface="Segoe UI"/>
                <a:cs typeface="Segoe UI"/>
              </a:rPr>
              <a:t>Total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Count of </a:t>
            </a:r>
            <a:r>
              <a:rPr sz="750">
                <a:solidFill>
                  <a:srgbClr val="ABABAB"/>
                </a:solidFill>
                <a:latin typeface="Segoe UI"/>
                <a:cs typeface="Segoe UI"/>
              </a:rPr>
              <a:t>Reel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Frame IDS and </a:t>
            </a:r>
            <a:r>
              <a:rPr sz="750" spc="13">
                <a:solidFill>
                  <a:srgbClr val="ABABAB"/>
                </a:solidFill>
                <a:latin typeface="Segoe UI"/>
                <a:cs typeface="Segoe UI"/>
              </a:rPr>
              <a:t>Max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of </a:t>
            </a:r>
            <a:r>
              <a:rPr sz="750" spc="-9">
                <a:solidFill>
                  <a:srgbClr val="ABABAB"/>
                </a:solidFill>
                <a:latin typeface="Segoe UI"/>
                <a:cs typeface="Segoe UI"/>
              </a:rPr>
              <a:t>Total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Count of </a:t>
            </a:r>
            <a:r>
              <a:rPr sz="750">
                <a:solidFill>
                  <a:srgbClr val="ABABAB"/>
                </a:solidFill>
                <a:latin typeface="Segoe UI"/>
                <a:cs typeface="Segoe UI"/>
              </a:rPr>
              <a:t>Reel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Frame IDS by</a:t>
            </a:r>
            <a:r>
              <a:rPr sz="750" spc="101">
                <a:solidFill>
                  <a:srgbClr val="ABABAB"/>
                </a:solidFill>
                <a:latin typeface="Segoe UI"/>
                <a:cs typeface="Segoe UI"/>
              </a:rPr>
              <a:t> </a:t>
            </a:r>
            <a:r>
              <a:rPr sz="750" spc="9">
                <a:solidFill>
                  <a:srgbClr val="ABABAB"/>
                </a:solidFill>
                <a:latin typeface="Segoe UI"/>
                <a:cs typeface="Segoe UI"/>
              </a:rPr>
              <a:t>Country</a:t>
            </a:r>
            <a:endParaRPr sz="75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2024" y="1395583"/>
            <a:ext cx="5999373" cy="4091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763083" y="1456925"/>
            <a:ext cx="214701" cy="214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125636" y="1487597"/>
            <a:ext cx="184337" cy="184337"/>
          </a:xfrm>
          <a:custGeom>
            <a:avLst/>
            <a:gdLst/>
            <a:ahLst/>
            <a:cxnLst/>
            <a:rect l="l" t="t" r="r" b="b"/>
            <a:pathLst>
              <a:path w="208915" h="208914">
                <a:moveTo>
                  <a:pt x="0" y="0"/>
                </a:moveTo>
                <a:lnTo>
                  <a:pt x="208567" y="0"/>
                </a:lnTo>
                <a:lnTo>
                  <a:pt x="208567" y="208567"/>
                </a:lnTo>
                <a:lnTo>
                  <a:pt x="0" y="2085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2128703" y="1490664"/>
            <a:ext cx="178174" cy="178174"/>
          </a:xfrm>
          <a:custGeom>
            <a:avLst/>
            <a:gdLst/>
            <a:ahLst/>
            <a:cxnLst/>
            <a:rect l="l" t="t" r="r" b="b"/>
            <a:pathLst>
              <a:path w="201929" h="201930">
                <a:moveTo>
                  <a:pt x="0" y="0"/>
                </a:moveTo>
                <a:lnTo>
                  <a:pt x="201614" y="0"/>
                </a:lnTo>
                <a:lnTo>
                  <a:pt x="201614" y="201614"/>
                </a:lnTo>
                <a:lnTo>
                  <a:pt x="0" y="201614"/>
                </a:lnTo>
                <a:lnTo>
                  <a:pt x="0" y="0"/>
                </a:lnTo>
                <a:close/>
              </a:path>
            </a:pathLst>
          </a:custGeom>
          <a:ln w="695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2150174" y="1512135"/>
            <a:ext cx="135031" cy="135031"/>
          </a:xfrm>
          <a:custGeom>
            <a:avLst/>
            <a:gdLst/>
            <a:ahLst/>
            <a:cxnLst/>
            <a:rect l="l" t="t" r="r" b="b"/>
            <a:pathLst>
              <a:path w="153034" h="153035">
                <a:moveTo>
                  <a:pt x="0" y="0"/>
                </a:moveTo>
                <a:lnTo>
                  <a:pt x="152949" y="0"/>
                </a:lnTo>
                <a:lnTo>
                  <a:pt x="152949" y="152949"/>
                </a:lnTo>
                <a:lnTo>
                  <a:pt x="0" y="152949"/>
                </a:lnTo>
                <a:lnTo>
                  <a:pt x="0" y="0"/>
                </a:lnTo>
                <a:close/>
              </a:path>
            </a:pathLst>
          </a:custGeom>
          <a:ln w="41713">
            <a:solidFill>
              <a:srgbClr val="C7C7C7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6744785" y="5358358"/>
            <a:ext cx="993962" cy="8029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603" rIns="0" bIns="0" rtlCol="0">
            <a:spAutoFit/>
          </a:bodyPr>
          <a:lstStyle/>
          <a:p>
            <a:pPr marL="21853">
              <a:spcBef>
                <a:spcPts val="44"/>
              </a:spcBef>
            </a:pPr>
            <a:r>
              <a:rPr sz="485" spc="-4">
                <a:solidFill>
                  <a:srgbClr val="313131"/>
                </a:solidFill>
                <a:latin typeface="Segoe UI"/>
                <a:cs typeface="Segoe UI"/>
              </a:rPr>
              <a:t>Esri, </a:t>
            </a:r>
            <a:r>
              <a:rPr sz="485" spc="-13">
                <a:solidFill>
                  <a:srgbClr val="313131"/>
                </a:solidFill>
                <a:latin typeface="Segoe UI"/>
                <a:cs typeface="Segoe UI"/>
              </a:rPr>
              <a:t>FAO, </a:t>
            </a:r>
            <a:r>
              <a:rPr sz="485" spc="-9">
                <a:solidFill>
                  <a:srgbClr val="313131"/>
                </a:solidFill>
                <a:latin typeface="Segoe UI"/>
                <a:cs typeface="Segoe UI"/>
              </a:rPr>
              <a:t>NOAA </a:t>
            </a:r>
            <a:r>
              <a:rPr sz="485" spc="-4">
                <a:solidFill>
                  <a:srgbClr val="313131"/>
                </a:solidFill>
                <a:latin typeface="Segoe UI"/>
                <a:cs typeface="Segoe UI"/>
              </a:rPr>
              <a:t>| Esri, </a:t>
            </a:r>
            <a:r>
              <a:rPr sz="485" spc="-13">
                <a:solidFill>
                  <a:srgbClr val="313131"/>
                </a:solidFill>
                <a:latin typeface="Segoe UI"/>
                <a:cs typeface="Segoe UI"/>
              </a:rPr>
              <a:t>FAO,</a:t>
            </a:r>
            <a:r>
              <a:rPr sz="485">
                <a:solidFill>
                  <a:srgbClr val="313131"/>
                </a:solidFill>
                <a:latin typeface="Segoe UI"/>
                <a:cs typeface="Segoe UI"/>
              </a:rPr>
              <a:t> </a:t>
            </a:r>
            <a:r>
              <a:rPr sz="485" spc="-9">
                <a:solidFill>
                  <a:srgbClr val="313131"/>
                </a:solidFill>
                <a:latin typeface="Segoe UI"/>
                <a:cs typeface="Segoe UI"/>
              </a:rPr>
              <a:t>NOAA</a:t>
            </a:r>
            <a:endParaRPr sz="485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38547" y="5297015"/>
            <a:ext cx="282388" cy="153521"/>
          </a:xfrm>
          <a:custGeom>
            <a:avLst/>
            <a:gdLst/>
            <a:ahLst/>
            <a:cxnLst/>
            <a:rect l="l" t="t" r="r" b="b"/>
            <a:pathLst>
              <a:path w="320040" h="173989">
                <a:moveTo>
                  <a:pt x="0" y="0"/>
                </a:moveTo>
                <a:lnTo>
                  <a:pt x="319802" y="0"/>
                </a:lnTo>
                <a:lnTo>
                  <a:pt x="319802" y="173805"/>
                </a:lnTo>
                <a:lnTo>
                  <a:pt x="0" y="1738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7775353" y="1720702"/>
            <a:ext cx="184337" cy="355787"/>
          </a:xfrm>
          <a:custGeom>
            <a:avLst/>
            <a:gdLst/>
            <a:ahLst/>
            <a:cxnLst/>
            <a:rect l="l" t="t" r="r" b="b"/>
            <a:pathLst>
              <a:path w="208915" h="403225">
                <a:moveTo>
                  <a:pt x="0" y="0"/>
                </a:moveTo>
                <a:lnTo>
                  <a:pt x="208567" y="0"/>
                </a:lnTo>
                <a:lnTo>
                  <a:pt x="208567" y="403229"/>
                </a:lnTo>
                <a:lnTo>
                  <a:pt x="0" y="4032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7778419" y="1723769"/>
            <a:ext cx="178174" cy="350184"/>
          </a:xfrm>
          <a:custGeom>
            <a:avLst/>
            <a:gdLst/>
            <a:ahLst/>
            <a:cxnLst/>
            <a:rect l="l" t="t" r="r" b="b"/>
            <a:pathLst>
              <a:path w="201929" h="396875">
                <a:moveTo>
                  <a:pt x="0" y="0"/>
                </a:moveTo>
                <a:lnTo>
                  <a:pt x="201614" y="0"/>
                </a:lnTo>
                <a:lnTo>
                  <a:pt x="201614" y="396277"/>
                </a:lnTo>
                <a:lnTo>
                  <a:pt x="0" y="396277"/>
                </a:lnTo>
                <a:lnTo>
                  <a:pt x="0" y="0"/>
                </a:lnTo>
                <a:close/>
              </a:path>
            </a:pathLst>
          </a:custGeom>
          <a:ln w="695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7781488" y="1895530"/>
            <a:ext cx="172010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662" y="0"/>
                </a:lnTo>
              </a:path>
            </a:pathLst>
          </a:custGeom>
          <a:ln w="6952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8266714" y="1449200"/>
            <a:ext cx="511549" cy="40747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10800"/>
              </a:lnSpc>
              <a:spcBef>
                <a:spcPts val="79"/>
              </a:spcBef>
            </a:pPr>
            <a:r>
              <a:rPr sz="618" spc="13">
                <a:solidFill>
                  <a:srgbClr val="333333"/>
                </a:solidFill>
                <a:latin typeface="Segoe UI"/>
                <a:cs typeface="Segoe UI"/>
              </a:rPr>
              <a:t>Max </a:t>
            </a:r>
            <a:r>
              <a:rPr sz="618" spc="9">
                <a:solidFill>
                  <a:srgbClr val="333333"/>
                </a:solidFill>
                <a:latin typeface="Segoe UI"/>
                <a:cs typeface="Segoe UI"/>
              </a:rPr>
              <a:t>of </a:t>
            </a:r>
            <a:r>
              <a:rPr sz="618" spc="-4">
                <a:solidFill>
                  <a:srgbClr val="333333"/>
                </a:solidFill>
                <a:latin typeface="Segoe UI"/>
                <a:cs typeface="Segoe UI"/>
              </a:rPr>
              <a:t>Total  </a:t>
            </a:r>
            <a:r>
              <a:rPr sz="618" spc="13">
                <a:solidFill>
                  <a:srgbClr val="333333"/>
                </a:solidFill>
                <a:latin typeface="Segoe UI"/>
                <a:cs typeface="Segoe UI"/>
              </a:rPr>
              <a:t>Count </a:t>
            </a:r>
            <a:r>
              <a:rPr sz="618" spc="9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618" spc="-71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618" spc="4">
                <a:solidFill>
                  <a:srgbClr val="333333"/>
                </a:solidFill>
                <a:latin typeface="Segoe UI"/>
                <a:cs typeface="Segoe UI"/>
              </a:rPr>
              <a:t>Reel  </a:t>
            </a:r>
            <a:r>
              <a:rPr sz="618" spc="13">
                <a:solidFill>
                  <a:srgbClr val="333333"/>
                </a:solidFill>
                <a:latin typeface="Segoe UI"/>
                <a:cs typeface="Segoe UI"/>
              </a:rPr>
              <a:t>Frame</a:t>
            </a:r>
            <a:r>
              <a:rPr sz="618" spc="-9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618" spc="9">
                <a:solidFill>
                  <a:srgbClr val="333333"/>
                </a:solidFill>
                <a:latin typeface="Segoe UI"/>
                <a:cs typeface="Segoe UI"/>
              </a:rPr>
              <a:t>IDS</a:t>
            </a:r>
            <a:endParaRPr sz="618">
              <a:latin typeface="Segoe UI"/>
              <a:cs typeface="Segoe UI"/>
            </a:endParaRPr>
          </a:p>
          <a:p>
            <a:pPr marL="11206">
              <a:spcBef>
                <a:spcPts val="115"/>
              </a:spcBef>
            </a:pPr>
            <a:r>
              <a:rPr sz="441" spc="168">
                <a:solidFill>
                  <a:srgbClr val="333333"/>
                </a:solidFill>
                <a:latin typeface="Arial"/>
                <a:cs typeface="Arial"/>
              </a:rPr>
              <a:t></a:t>
            </a:r>
            <a:endParaRPr sz="44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3661" y="1455358"/>
            <a:ext cx="309282" cy="109801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618" spc="9">
                <a:solidFill>
                  <a:srgbClr val="333333"/>
                </a:solidFill>
                <a:latin typeface="Segoe UI"/>
                <a:cs typeface="Segoe UI"/>
              </a:rPr>
              <a:t>Country</a:t>
            </a:r>
            <a:endParaRPr sz="618">
              <a:latin typeface="Segoe UI"/>
              <a:cs typeface="Segoe U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247248" y="1851984"/>
          <a:ext cx="1484218" cy="3386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206103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01B8AA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JAPAN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01B8AA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69611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GERMANY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28380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FRANCE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17671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ENGLAND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14731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CANADA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14334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SWITZERLAND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11360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2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ITALY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10451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STATELESS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8113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SWEDEN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6050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NETHERLANDS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4358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UNITED</a:t>
                      </a:r>
                      <a:r>
                        <a:rPr sz="700" spc="-2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KINGDOM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3998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AUSTRALIA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3780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KOREA </a:t>
                      </a: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REPUBLIC</a:t>
                      </a:r>
                      <a:r>
                        <a:rPr sz="700" spc="-5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OF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2956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FINLAND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2454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TAIWAN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2439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AUSTRIA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2049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BELGIUM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1917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ISRAEL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1841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DENMARK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1276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HONG</a:t>
                      </a:r>
                      <a:r>
                        <a:rPr sz="700" spc="-1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 KONG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1038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HUNGARY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985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NORWAY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964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ONTARIO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089"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933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15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GREAT</a:t>
                      </a:r>
                      <a:r>
                        <a:rPr sz="700" spc="-10">
                          <a:solidFill>
                            <a:srgbClr val="333333"/>
                          </a:solidFill>
                          <a:latin typeface="Segoe UI"/>
                          <a:cs typeface="Segoe UI"/>
                        </a:rPr>
                        <a:t> BRITAIN</a:t>
                      </a:r>
                      <a:endParaRPr sz="700">
                        <a:latin typeface="Segoe UI"/>
                        <a:cs typeface="Segoe UI"/>
                      </a:endParaRPr>
                    </a:p>
                  </a:txBody>
                  <a:tcPr marL="0" marR="0" marT="17369" marB="0">
                    <a:lnT w="9525">
                      <a:solidFill>
                        <a:srgbClr val="E7E7E7"/>
                      </a:solidFill>
                      <a:prstDash val="solid"/>
                    </a:lnT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8236042" y="5229578"/>
            <a:ext cx="1507191" cy="256653"/>
          </a:xfrm>
          <a:prstGeom prst="rect">
            <a:avLst/>
          </a:prstGeom>
        </p:spPr>
        <p:txBody>
          <a:bodyPr vert="horz" wrap="square" lIns="0" tIns="26333" rIns="0" bIns="0" rtlCol="0">
            <a:spAutoFit/>
          </a:bodyPr>
          <a:lstStyle/>
          <a:p>
            <a:pPr marL="11206">
              <a:spcBef>
                <a:spcPts val="206"/>
              </a:spcBef>
              <a:tabLst>
                <a:tab pos="461707" algn="l"/>
                <a:tab pos="1495504" algn="l"/>
              </a:tabLst>
            </a:pPr>
            <a:r>
              <a:rPr sz="706" u="sng">
                <a:solidFill>
                  <a:srgbClr val="333333"/>
                </a:solidFill>
                <a:uFill>
                  <a:solidFill>
                    <a:srgbClr val="01B8AA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706" u="sng">
                <a:solidFill>
                  <a:srgbClr val="333333"/>
                </a:solidFill>
                <a:uFill>
                  <a:solidFill>
                    <a:srgbClr val="01B8AA"/>
                  </a:solidFill>
                </a:uFill>
                <a:latin typeface="Segoe UI"/>
                <a:cs typeface="Segoe UI"/>
              </a:rPr>
              <a:t>876  UNITED</a:t>
            </a:r>
            <a:r>
              <a:rPr sz="706" u="sng" spc="26">
                <a:solidFill>
                  <a:srgbClr val="333333"/>
                </a:solidFill>
                <a:uFill>
                  <a:solidFill>
                    <a:srgbClr val="01B8AA"/>
                  </a:solidFill>
                </a:uFill>
                <a:latin typeface="Segoe UI"/>
                <a:cs typeface="Segoe UI"/>
              </a:rPr>
              <a:t> </a:t>
            </a:r>
            <a:r>
              <a:rPr sz="706" u="sng" spc="-18">
                <a:solidFill>
                  <a:srgbClr val="333333"/>
                </a:solidFill>
                <a:uFill>
                  <a:solidFill>
                    <a:srgbClr val="01B8AA"/>
                  </a:solidFill>
                </a:uFill>
                <a:latin typeface="Segoe UI"/>
                <a:cs typeface="Segoe UI"/>
              </a:rPr>
              <a:t>STATES	</a:t>
            </a:r>
            <a:endParaRPr sz="706">
              <a:latin typeface="Segoe UI"/>
              <a:cs typeface="Segoe UI"/>
            </a:endParaRPr>
          </a:p>
          <a:p>
            <a:pPr marL="296972">
              <a:spcBef>
                <a:spcPts val="119"/>
              </a:spcBef>
            </a:pPr>
            <a:r>
              <a:rPr sz="706" b="1">
                <a:solidFill>
                  <a:srgbClr val="333333"/>
                </a:solidFill>
                <a:latin typeface="Segoe UI"/>
                <a:cs typeface="Segoe UI"/>
              </a:rPr>
              <a:t>206103</a:t>
            </a:r>
            <a:endParaRPr sz="706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03607" y="5509194"/>
            <a:ext cx="34738" cy="34738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7374" y="0"/>
                </a:moveTo>
                <a:lnTo>
                  <a:pt x="39106" y="0"/>
                </a:lnTo>
                <a:lnTo>
                  <a:pt x="11731" y="19553"/>
                </a:lnTo>
                <a:lnTo>
                  <a:pt x="39106" y="39106"/>
                </a:lnTo>
                <a:lnTo>
                  <a:pt x="27374" y="39106"/>
                </a:lnTo>
                <a:lnTo>
                  <a:pt x="0" y="19553"/>
                </a:lnTo>
                <a:lnTo>
                  <a:pt x="2737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9634756" y="5509194"/>
            <a:ext cx="34738" cy="34738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11731" y="39106"/>
                </a:moveTo>
                <a:lnTo>
                  <a:pt x="0" y="39106"/>
                </a:lnTo>
                <a:lnTo>
                  <a:pt x="27374" y="19553"/>
                </a:lnTo>
                <a:lnTo>
                  <a:pt x="0" y="0"/>
                </a:lnTo>
                <a:lnTo>
                  <a:pt x="11731" y="0"/>
                </a:lnTo>
                <a:lnTo>
                  <a:pt x="39106" y="19553"/>
                </a:lnTo>
                <a:lnTo>
                  <a:pt x="11731" y="3910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9742107" y="1518814"/>
            <a:ext cx="34738" cy="34738"/>
          </a:xfrm>
          <a:custGeom>
            <a:avLst/>
            <a:gdLst/>
            <a:ahLst/>
            <a:cxnLst/>
            <a:rect l="l" t="t" r="r" b="b"/>
            <a:pathLst>
              <a:path w="39370" h="39369">
                <a:moveTo>
                  <a:pt x="39106" y="27374"/>
                </a:moveTo>
                <a:lnTo>
                  <a:pt x="39106" y="39106"/>
                </a:lnTo>
                <a:lnTo>
                  <a:pt x="19553" y="11731"/>
                </a:lnTo>
                <a:lnTo>
                  <a:pt x="0" y="39106"/>
                </a:lnTo>
                <a:lnTo>
                  <a:pt x="0" y="27374"/>
                </a:lnTo>
                <a:lnTo>
                  <a:pt x="19553" y="0"/>
                </a:lnTo>
                <a:lnTo>
                  <a:pt x="39106" y="2737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9742107" y="5401843"/>
            <a:ext cx="34738" cy="34738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0" y="11731"/>
                </a:moveTo>
                <a:lnTo>
                  <a:pt x="0" y="0"/>
                </a:lnTo>
                <a:lnTo>
                  <a:pt x="19553" y="27374"/>
                </a:lnTo>
                <a:lnTo>
                  <a:pt x="39106" y="0"/>
                </a:lnTo>
                <a:lnTo>
                  <a:pt x="39106" y="11731"/>
                </a:lnTo>
                <a:lnTo>
                  <a:pt x="19553" y="39106"/>
                </a:lnTo>
                <a:lnTo>
                  <a:pt x="0" y="1173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983442" y="324970"/>
            <a:ext cx="148478" cy="148478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0" y="0"/>
                </a:moveTo>
                <a:lnTo>
                  <a:pt x="168148" y="0"/>
                </a:lnTo>
                <a:lnTo>
                  <a:pt x="168148" y="168148"/>
                </a:lnTo>
                <a:lnTo>
                  <a:pt x="0" y="1681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54689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0470-4001-C046-AAE3-E0EF4C48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86603"/>
            <a:ext cx="10763794" cy="865303"/>
          </a:xfrm>
        </p:spPr>
        <p:txBody>
          <a:bodyPr>
            <a:normAutofit/>
          </a:bodyPr>
          <a:lstStyle/>
          <a:p>
            <a:r>
              <a:rPr lang="en-US" sz="4400" b="1">
                <a:latin typeface="Arial Rounded MT Bold" panose="020F0704030504030204" pitchFamily="34" charset="77"/>
              </a:rPr>
              <a:t>  Patents Based on Government Interest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386F-0AD2-B54E-9658-6A0285FF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endParaRPr lang="en-US"/>
          </a:p>
          <a:p>
            <a:pPr marL="0" indent="0">
              <a:buNone/>
            </a:pPr>
            <a:r>
              <a:rPr lang="en-US" sz="2400"/>
              <a:t>This visualization contains the count of reel frame Ids based on the Government interest. 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 b="1"/>
              <a:t>Query: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/>
              <a:t>SELECT COUNT(</a:t>
            </a:r>
            <a:r>
              <a:rPr lang="en-US" sz="2400" err="1"/>
              <a:t>rf_id</a:t>
            </a:r>
            <a:r>
              <a:rPr lang="en-US" sz="2400"/>
              <a:t>), </a:t>
            </a:r>
            <a:r>
              <a:rPr lang="en-US" sz="2400" err="1"/>
              <a:t>ee_country</a:t>
            </a:r>
            <a:r>
              <a:rPr lang="en-US" sz="2400"/>
              <a:t> FROM assignee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WHERE </a:t>
            </a:r>
            <a:r>
              <a:rPr lang="en-US" sz="2400" err="1"/>
              <a:t>rf_id</a:t>
            </a:r>
            <a:r>
              <a:rPr lang="en-US" sz="2400"/>
              <a:t> in (SELECT </a:t>
            </a:r>
            <a:r>
              <a:rPr lang="en-US" sz="2400" err="1"/>
              <a:t>rf_id</a:t>
            </a:r>
            <a:r>
              <a:rPr lang="en-US" sz="2400"/>
              <a:t> FROM </a:t>
            </a:r>
            <a:r>
              <a:rPr lang="en-US" sz="2400" err="1"/>
              <a:t>assignment_conveyance</a:t>
            </a:r>
            <a:r>
              <a:rPr lang="en-US" sz="2400"/>
              <a:t> WHERE </a:t>
            </a:r>
            <a:r>
              <a:rPr lang="en-US" sz="2400" err="1"/>
              <a:t>convey_ty</a:t>
            </a:r>
            <a:r>
              <a:rPr lang="en-US" sz="2400"/>
              <a:t> LIKE "%govern%") AND </a:t>
            </a:r>
            <a:r>
              <a:rPr lang="en-US" sz="2400" err="1"/>
              <a:t>ee_country</a:t>
            </a:r>
            <a:r>
              <a:rPr lang="en-US" sz="2400"/>
              <a:t> NOT LIKE "%NOT PROVIDED%"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GROUP BY </a:t>
            </a:r>
            <a:r>
              <a:rPr lang="en-US" sz="2400" err="1"/>
              <a:t>ee_country</a:t>
            </a:r>
            <a:r>
              <a:rPr lang="en-US" sz="2400"/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66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32F4-F77D-4F72-90DE-FE5F6CA2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2" y="286603"/>
            <a:ext cx="10745918" cy="751780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rial Rounded MT Bold"/>
                <a:cs typeface="Calibri Light"/>
              </a:rPr>
              <a:t>Patents Based on Government Interest</a:t>
            </a:r>
            <a:endParaRPr lang="en-US">
              <a:latin typeface="Arial Rounded MT Bold"/>
            </a:endParaRPr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7563217-7222-4D96-B4DF-AE49BD927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170" y="1845734"/>
            <a:ext cx="79266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8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587C-0769-784F-BF6E-4D518BC5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286604"/>
            <a:ext cx="11036927" cy="817801"/>
          </a:xfrm>
        </p:spPr>
        <p:txBody>
          <a:bodyPr>
            <a:normAutofit/>
          </a:bodyPr>
          <a:lstStyle/>
          <a:p>
            <a:r>
              <a:rPr lang="en-US" b="1">
                <a:latin typeface="Arial Rounded MT Bold" panose="020F0704030504030204" pitchFamily="34" charset="77"/>
              </a:rPr>
              <a:t>           Patents Based on Security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A5941-26B6-ED42-8271-2F465C66E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endParaRPr lang="en-US"/>
          </a:p>
          <a:p>
            <a:endParaRPr lang="en-US"/>
          </a:p>
          <a:p>
            <a:r>
              <a:rPr lang="en-US" sz="2400" b="1"/>
              <a:t>Query: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/>
              <a:t>SELECT COUNT(</a:t>
            </a:r>
            <a:r>
              <a:rPr lang="en-US" sz="2400" err="1"/>
              <a:t>rf_id</a:t>
            </a:r>
            <a:r>
              <a:rPr lang="en-US" sz="2400"/>
              <a:t>), </a:t>
            </a:r>
            <a:r>
              <a:rPr lang="en-US" sz="2400" err="1"/>
              <a:t>ee_country</a:t>
            </a:r>
            <a:r>
              <a:rPr lang="en-US" sz="2400"/>
              <a:t>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FROM assignee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WHERE </a:t>
            </a:r>
            <a:r>
              <a:rPr lang="en-US" sz="2400" err="1"/>
              <a:t>rf_id</a:t>
            </a:r>
            <a:r>
              <a:rPr lang="en-US" sz="2400"/>
              <a:t> in (SELECT </a:t>
            </a:r>
            <a:r>
              <a:rPr lang="en-US" sz="2400" err="1"/>
              <a:t>rf_id</a:t>
            </a:r>
            <a:r>
              <a:rPr lang="en-US" sz="2400"/>
              <a:t> FROM </a:t>
            </a:r>
            <a:r>
              <a:rPr lang="en-US" sz="2400" err="1"/>
              <a:t>assignment_conveyance</a:t>
            </a:r>
            <a:r>
              <a:rPr lang="en-US" sz="2400"/>
              <a:t> WHERE </a:t>
            </a:r>
            <a:r>
              <a:rPr lang="en-US" sz="2400" err="1"/>
              <a:t>convey_ty</a:t>
            </a:r>
            <a:r>
              <a:rPr lang="en-US" sz="2400"/>
              <a:t> LIKE "%security%") AND </a:t>
            </a:r>
            <a:r>
              <a:rPr lang="en-US" sz="2400" err="1"/>
              <a:t>ee_country</a:t>
            </a:r>
            <a:r>
              <a:rPr lang="en-US" sz="2400"/>
              <a:t> NOT LIKE "%NOT PROVIDED%"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GROUP BY </a:t>
            </a:r>
            <a:r>
              <a:rPr lang="en-US" sz="2400" err="1"/>
              <a:t>ee_country</a:t>
            </a:r>
            <a:r>
              <a:rPr lang="en-US" sz="2400"/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73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04A3-FD85-AA41-9191-5E8A219C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5848"/>
          </a:xfrm>
        </p:spPr>
        <p:txBody>
          <a:bodyPr/>
          <a:lstStyle/>
          <a:p>
            <a:pPr algn="ctr"/>
            <a:r>
              <a:rPr lang="en-US" b="1">
                <a:latin typeface="Arial Rounded MT Bold" panose="020F0704030504030204" pitchFamily="34" charset="77"/>
              </a:rPr>
              <a:t>Patents Based on Security</a:t>
            </a:r>
            <a:endParaRPr lang="en-US">
              <a:cs typeface="Calibri Light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0BAF710-799A-4F86-8629-90D2E3B63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39" y="1948862"/>
            <a:ext cx="8824541" cy="43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6C9B-8C68-4625-8040-3532EBCF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2103"/>
          </a:xfrm>
        </p:spPr>
        <p:txBody>
          <a:bodyPr/>
          <a:lstStyle/>
          <a:p>
            <a:pPr algn="ctr"/>
            <a:r>
              <a:rPr lang="en-US" b="1">
                <a:latin typeface="Arial Rounded MT Bold"/>
                <a:cs typeface="Calibri Light"/>
              </a:rPr>
              <a:t>Patents Based on Merger</a:t>
            </a:r>
            <a:endParaRPr lang="en-US">
              <a:latin typeface="Arial Rounded MT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10BD1-E32D-467F-B6EF-EFD7A1430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 sz="2400" b="1"/>
              <a:t>Query:</a:t>
            </a:r>
            <a:endParaRPr lang="en-US" sz="2400" b="1">
              <a:cs typeface="Calibri"/>
            </a:endParaRPr>
          </a:p>
          <a:p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/>
              <a:t>SELECT count(</a:t>
            </a:r>
            <a:r>
              <a:rPr lang="en-US" sz="2400" err="1"/>
              <a:t>rf_id</a:t>
            </a:r>
            <a:r>
              <a:rPr lang="en-US" sz="2400"/>
              <a:t>), </a:t>
            </a:r>
            <a:r>
              <a:rPr lang="en-US" sz="2400" err="1"/>
              <a:t>ee_country</a:t>
            </a:r>
            <a:r>
              <a:rPr lang="en-US" sz="2400"/>
              <a:t> FROM assignee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WHERE </a:t>
            </a:r>
            <a:r>
              <a:rPr lang="en-US" sz="2400" err="1"/>
              <a:t>rf_id</a:t>
            </a:r>
            <a:r>
              <a:rPr lang="en-US" sz="2400"/>
              <a:t> in (SELECT </a:t>
            </a:r>
            <a:r>
              <a:rPr lang="en-US" sz="2400" err="1"/>
              <a:t>rf_id</a:t>
            </a:r>
            <a:r>
              <a:rPr lang="en-US" sz="2400"/>
              <a:t> FROM </a:t>
            </a:r>
            <a:r>
              <a:rPr lang="en-US" sz="2400" err="1"/>
              <a:t>assignment_conveyance</a:t>
            </a:r>
            <a:r>
              <a:rPr lang="en-US" sz="2400"/>
              <a:t> WHERE </a:t>
            </a:r>
            <a:r>
              <a:rPr lang="en-US" sz="2400" err="1"/>
              <a:t>convey_ty</a:t>
            </a:r>
            <a:r>
              <a:rPr lang="en-US" sz="2400"/>
              <a:t> like "%merger%") AND </a:t>
            </a:r>
            <a:r>
              <a:rPr lang="en-US" sz="2400" err="1"/>
              <a:t>ee_country</a:t>
            </a:r>
            <a:r>
              <a:rPr lang="en-US" sz="2400"/>
              <a:t> NOT LIKE "%NOT PROVIDED%"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GROUP BY </a:t>
            </a:r>
            <a:r>
              <a:rPr lang="en-US" sz="2400" err="1"/>
              <a:t>ee_country</a:t>
            </a:r>
            <a:r>
              <a:rPr lang="en-US" sz="2400"/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57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9E49-433C-4984-9651-FEE32E5A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0306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Arial Rounded MT Bold" panose="020F0704030504030204" pitchFamily="34" charset="77"/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548E-2A34-4C2F-A894-50D242D7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>
                <a:cs typeface="Calibri"/>
              </a:rPr>
              <a:t>United States Patent and Trademark Office (the USPTO) was established to assign Patents in the United States which are governed by the Patent Act (35 U.S. Code)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>
                <a:cs typeface="Calibri"/>
              </a:rPr>
              <a:t>U.S. law grants to patentees the right to exclude others from making, using, or selling the invention.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>
                <a:cs typeface="Calibri"/>
              </a:rPr>
              <a:t>The </a:t>
            </a:r>
            <a:r>
              <a:rPr lang="en-US" sz="2400" b="1">
                <a:cs typeface="Calibri"/>
              </a:rPr>
              <a:t>USPTO Patent Assignment Dataset</a:t>
            </a:r>
            <a:r>
              <a:rPr lang="en-US" sz="2400">
                <a:cs typeface="Calibri"/>
              </a:rPr>
              <a:t>, is a database of roughly 6 million assignments and other transactions recorded during the 1970-2017 period and affecting about 10 million patents or patent applications.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12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33EA-169E-4DA2-B64A-C6D545C2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Patents Based on Merger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C851AA-098F-46F3-8FC8-043D977B5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14" y="1845734"/>
            <a:ext cx="8061931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607D-AD02-496D-94A6-9FB1B554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rial Rounded MT Bold"/>
                <a:cs typeface="Calibri Light"/>
              </a:rPr>
              <a:t>Correct Patents Assigned</a:t>
            </a:r>
            <a:endParaRPr lang="en-US">
              <a:latin typeface="Arial Rounded MT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403D-3583-4728-AF1A-8C9087250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 sz="2400" b="1"/>
              <a:t>Query:</a:t>
            </a:r>
            <a:endParaRPr lang="en-US" sz="2400" b="1">
              <a:cs typeface="Calibri"/>
            </a:endParaRPr>
          </a:p>
          <a:p>
            <a:endParaRPr lang="en-US" sz="2400" b="1">
              <a:cs typeface="Calibri"/>
            </a:endParaRPr>
          </a:p>
          <a:p>
            <a:r>
              <a:rPr lang="en-US" sz="2400"/>
              <a:t>SELECT count(</a:t>
            </a:r>
            <a:r>
              <a:rPr lang="en-US" sz="2400" err="1"/>
              <a:t>ee_country</a:t>
            </a:r>
            <a:r>
              <a:rPr lang="en-US" sz="2400"/>
              <a:t>), </a:t>
            </a:r>
            <a:r>
              <a:rPr lang="en-US" sz="2400" err="1"/>
              <a:t>ee_country</a:t>
            </a:r>
            <a:r>
              <a:rPr lang="en-US" sz="2400"/>
              <a:t> FROM assignee </a:t>
            </a:r>
            <a:endParaRPr lang="en-US" sz="2400">
              <a:cs typeface="Calibri"/>
            </a:endParaRPr>
          </a:p>
          <a:p>
            <a:r>
              <a:rPr lang="en-US" sz="2400"/>
              <a:t>WHERE </a:t>
            </a:r>
            <a:r>
              <a:rPr lang="en-US" sz="2400" err="1"/>
              <a:t>rf_id</a:t>
            </a:r>
            <a:r>
              <a:rPr lang="en-US" sz="2400"/>
              <a:t> IN (SELECT </a:t>
            </a:r>
            <a:r>
              <a:rPr lang="en-US" sz="2400" err="1"/>
              <a:t>rf_id</a:t>
            </a:r>
            <a:r>
              <a:rPr lang="en-US" sz="2400"/>
              <a:t> FROM </a:t>
            </a:r>
            <a:r>
              <a:rPr lang="en-US" sz="2400" err="1"/>
              <a:t>assignment_conveyance</a:t>
            </a:r>
            <a:r>
              <a:rPr lang="en-US" sz="2400"/>
              <a:t> WHERE </a:t>
            </a:r>
            <a:r>
              <a:rPr lang="en-US" sz="2400" err="1"/>
              <a:t>convey_ty</a:t>
            </a:r>
            <a:r>
              <a:rPr lang="en-US" sz="2400"/>
              <a:t> like "%correct%") AND </a:t>
            </a:r>
            <a:r>
              <a:rPr lang="en-US" sz="2400" err="1"/>
              <a:t>ee_country</a:t>
            </a:r>
            <a:r>
              <a:rPr lang="en-US" sz="2400"/>
              <a:t> NOT LIKE "%NOT PROVIDED%" </a:t>
            </a:r>
            <a:endParaRPr lang="en-US" sz="2400">
              <a:cs typeface="Calibri"/>
            </a:endParaRPr>
          </a:p>
          <a:p>
            <a:r>
              <a:rPr lang="en-US" sz="2400"/>
              <a:t>GROUP BY </a:t>
            </a:r>
            <a:r>
              <a:rPr lang="en-US" sz="2400" err="1"/>
              <a:t>ee_country</a:t>
            </a:r>
            <a:r>
              <a:rPr lang="en-US" sz="2400"/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702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7178-CE12-4019-A84B-908D631D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3428"/>
          </a:xfrm>
        </p:spPr>
        <p:txBody>
          <a:bodyPr/>
          <a:lstStyle/>
          <a:p>
            <a:r>
              <a:rPr lang="en-US" b="1">
                <a:latin typeface="Arial Rounded MT Bold"/>
                <a:cs typeface="Calibri Light"/>
              </a:rPr>
              <a:t>	Correct Patents Assigned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D99DE9-2CBF-4094-B70B-0EED51A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058" y="1857608"/>
            <a:ext cx="8956603" cy="44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17408-985D-43F1-9901-A3015F2E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screenshot of a map&#10;&#10;Description generated with high confidence">
            <a:extLst>
              <a:ext uri="{FF2B5EF4-FFF2-40B4-BE49-F238E27FC236}">
                <a16:creationId xmlns:a16="http://schemas.microsoft.com/office/drawing/2014/main" id="{B03B834E-D6FF-4A96-883A-538CE583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44" y="666021"/>
            <a:ext cx="8063344" cy="57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7178-CE12-4019-A84B-908D631D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64" y="266811"/>
            <a:ext cx="10058400" cy="1045017"/>
          </a:xfrm>
        </p:spPr>
        <p:txBody>
          <a:bodyPr/>
          <a:lstStyle/>
          <a:p>
            <a:pPr algn="ctr"/>
            <a:r>
              <a:rPr lang="en-US" sz="4000">
                <a:latin typeface="Arial Rounded MT Bold"/>
                <a:cs typeface="Calibri Light"/>
              </a:rPr>
              <a:t>ML And Al Related Patents Granted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D11029-B0BA-41CD-B4C7-5A05F2CFB949}"/>
              </a:ext>
            </a:extLst>
          </p:cNvPr>
          <p:cNvSpPr txBox="1"/>
          <p:nvPr/>
        </p:nvSpPr>
        <p:spPr>
          <a:xfrm>
            <a:off x="564078" y="4486894"/>
            <a:ext cx="6096000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>
              <a:cs typeface="Calibri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3A18D2-8779-469E-8069-DB54761CB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>
                <a:cs typeface="Calibri"/>
              </a:rPr>
              <a:t>  </a:t>
            </a:r>
            <a:endParaRPr lang="en-US"/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QUERY: </a:t>
            </a:r>
            <a:r>
              <a:rPr lang="en-US" sz="2400">
                <a:cs typeface="Calibri"/>
              </a:rPr>
              <a:t> 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>
                <a:cs typeface="Calibri"/>
              </a:rPr>
              <a:t> DROP TABLE IF EXISTS </a:t>
            </a:r>
            <a:r>
              <a:rPr lang="en-US" sz="2400" err="1">
                <a:cs typeface="Calibri"/>
              </a:rPr>
              <a:t>patentcount</a:t>
            </a:r>
            <a:r>
              <a:rPr lang="en-US" sz="2400">
                <a:cs typeface="Calibri"/>
              </a:rPr>
              <a:t> ; </a:t>
            </a:r>
          </a:p>
          <a:p>
            <a:r>
              <a:rPr lang="en-US" sz="2400">
                <a:cs typeface="Calibri"/>
              </a:rPr>
              <a:t>CREATE EXTERNAL TABLE IF NOT EXISTS </a:t>
            </a:r>
            <a:r>
              <a:rPr lang="en-US" sz="2400" err="1">
                <a:cs typeface="Calibri"/>
              </a:rPr>
              <a:t>patentcount</a:t>
            </a:r>
            <a:r>
              <a:rPr lang="en-US" sz="2400">
                <a:cs typeface="Calibri"/>
              </a:rPr>
              <a:t>(Title  STRING, Count BIGINT) ROW FORMAT DELIMITED FIELDS TERMINATED BY ','LOCATION '/user/</a:t>
            </a:r>
            <a:r>
              <a:rPr lang="en-US" sz="2400" err="1">
                <a:cs typeface="Calibri"/>
              </a:rPr>
              <a:t>dnayak</a:t>
            </a:r>
            <a:r>
              <a:rPr lang="en-US" sz="2400">
                <a:cs typeface="Calibri"/>
              </a:rPr>
              <a:t>/project4/</a:t>
            </a:r>
            <a:r>
              <a:rPr lang="en-US" sz="2400" err="1">
                <a:cs typeface="Calibri"/>
              </a:rPr>
              <a:t>patentcount</a:t>
            </a:r>
            <a:r>
              <a:rPr lang="en-US" sz="2400">
                <a:cs typeface="Calibri"/>
              </a:rPr>
              <a:t>'; </a:t>
            </a:r>
          </a:p>
          <a:p>
            <a:r>
              <a:rPr lang="en-US" sz="2400">
                <a:cs typeface="Calibri"/>
              </a:rPr>
              <a:t>INSERT INTO TABLE </a:t>
            </a:r>
            <a:r>
              <a:rPr lang="en-US" sz="2400" err="1">
                <a:cs typeface="Calibri"/>
              </a:rPr>
              <a:t>patentcount</a:t>
            </a:r>
            <a:r>
              <a:rPr lang="en-US" sz="2400">
                <a:cs typeface="Calibri"/>
              </a:rPr>
              <a:t> (title, count) SELECT 'Machine Learning', count(distinct title) as count FROM </a:t>
            </a:r>
            <a:r>
              <a:rPr lang="en-US" sz="2400" err="1">
                <a:cs typeface="Calibri"/>
              </a:rPr>
              <a:t>dnayak.patdesc</a:t>
            </a:r>
            <a:r>
              <a:rPr lang="en-US" sz="2400">
                <a:cs typeface="Calibri"/>
              </a:rPr>
              <a:t> WHERE title like '%machine learning%'; </a:t>
            </a:r>
          </a:p>
          <a:p>
            <a:r>
              <a:rPr lang="en-US" sz="2400">
                <a:cs typeface="Calibri"/>
              </a:rPr>
              <a:t>…..</a:t>
            </a: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28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7178-CE12-4019-A84B-908D631D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64" y="266811"/>
            <a:ext cx="10058400" cy="1045017"/>
          </a:xfrm>
        </p:spPr>
        <p:txBody>
          <a:bodyPr/>
          <a:lstStyle/>
          <a:p>
            <a:pPr algn="ctr"/>
            <a:r>
              <a:rPr lang="en-US" sz="4000">
                <a:latin typeface="Arial Rounded MT Bold"/>
                <a:cs typeface="Calibri Light"/>
              </a:rPr>
              <a:t>ML And Al Related Patents Granted</a:t>
            </a:r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9FF483-9314-4FB7-85A7-D8714070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745" y="1845734"/>
            <a:ext cx="690347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0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CA86-23F4-46E3-B776-4A55215B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Rounded MT Bold"/>
                <a:cs typeface="Calibri Light"/>
              </a:rPr>
              <a:t>ML and AI Related Patent Grants </a:t>
            </a:r>
            <a:br>
              <a:rPr lang="en-US">
                <a:latin typeface="Arial Rounded MT Bold"/>
                <a:cs typeface="Calibri Light"/>
              </a:rPr>
            </a:br>
            <a:r>
              <a:rPr lang="en-US" sz="2000">
                <a:latin typeface="Arial Rounded MT Bold"/>
                <a:cs typeface="Calibri Light"/>
              </a:rPr>
              <a:t>Where the inventions were made</a:t>
            </a:r>
            <a:endParaRPr lang="en-US" sz="200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6548FA0-9F68-428C-9D26-AB7CF0AF7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06" y="1845734"/>
            <a:ext cx="7263547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27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CA86-23F4-46E3-B776-4A55215B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Rounded MT Bold"/>
              </a:rPr>
              <a:t>Patents And Inventions by countries</a:t>
            </a: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552384-B14F-43FD-93C9-CCD6F3FA0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772" y="1845734"/>
            <a:ext cx="7290687" cy="40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2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CA86-23F4-46E3-B776-4A55215B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/>
                <a:cs typeface="Calibri Light"/>
              </a:rPr>
            </a:br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/>
                <a:cs typeface="Calibri Light"/>
              </a:rPr>
              <a:t>Number of patents Owned by Market Giants (1975-2013) 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  <a:latin typeface="Arial Rounded MT Bold"/>
              <a:cs typeface="Calibri Light"/>
            </a:endParaRPr>
          </a:p>
          <a:p>
            <a:pPr algn="ctr"/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Arial Rounded MT Bold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2EFBCB7-304A-4DFF-8CE4-43E23008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A490CDB-157D-4B22-ADE6-47FD4E4D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12" y="1934074"/>
            <a:ext cx="6798082" cy="3840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18C68-3B60-46DC-9D46-4D16857C3765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6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F418-0C3F-544C-959B-EA2E1FE9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86604"/>
            <a:ext cx="11067802" cy="746550"/>
          </a:xfrm>
        </p:spPr>
        <p:txBody>
          <a:bodyPr>
            <a:normAutofit fontScale="90000"/>
          </a:bodyPr>
          <a:lstStyle/>
          <a:p>
            <a:r>
              <a:rPr lang="en-US" b="1"/>
              <a:t> </a:t>
            </a:r>
            <a:r>
              <a:rPr lang="en-US" sz="4900" b="1">
                <a:latin typeface="Arial Rounded MT Bold" panose="020F0704030504030204" pitchFamily="34" charset="77"/>
              </a:rPr>
              <a:t>Factors behind the Rejection of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7CA1-E84F-7A47-A684-4AAECDF5D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69423"/>
            <a:ext cx="9584480" cy="4478976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Rejections are based on three factors: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Missing Application ID </a:t>
            </a: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Incorrect Application ID</a:t>
            </a: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Ambiguous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 b="1"/>
              <a:t>Queries Used: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/>
              <a:t>SELECT COUNT(Factors), Factors FROM </a:t>
            </a:r>
            <a:r>
              <a:rPr lang="en-US" sz="2400" err="1"/>
              <a:t>documented_admin</a:t>
            </a:r>
            <a:r>
              <a:rPr lang="en-US" sz="2400"/>
              <a:t> GROUP BY Factors;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05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55E9-ED9D-284B-84A5-05C7BED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63138"/>
            <a:ext cx="10058400" cy="831272"/>
          </a:xfrm>
        </p:spPr>
        <p:txBody>
          <a:bodyPr/>
          <a:lstStyle/>
          <a:p>
            <a:pPr algn="ctr"/>
            <a:r>
              <a:rPr lang="en-US">
                <a:latin typeface="Arial Rounded MT Bold" panose="020F0704030504030204" pitchFamily="34" charset="77"/>
              </a:rPr>
              <a:t>Patent Assignment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BFFB-8720-0D4C-B79F-39D479CD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5178"/>
            <a:ext cx="10058400" cy="3623915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/>
              <a:t>The USPTO allows parties to record assignments of patents and patent applications in order to, as much as possible, maintain a complete history of claimed interests in a patent.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/>
              <a:t>The USPTO also permits recording of other documents that affect title (such as certificates of name change and mergers of businesses)</a:t>
            </a:r>
            <a:endParaRPr lang="en-US" sz="2400"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/>
              <a:t>The Dataset contains detailed information on roughly 6 million patent assignments and other transactions recorded at the USPTO between 1970 and 2017 involving over 10 million U.S. patents and U.S. patent applications.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539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B134-0394-4897-8A23-3A29AC6D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rial Rounded MT Bold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B529-784B-4F94-99BD-2D0ADE85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611790" cy="415130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Wingdings" pitchFamily="2" charset="2"/>
              <a:buChar char="v"/>
            </a:pPr>
            <a:r>
              <a:rPr lang="en-US" sz="2400"/>
              <a:t>Our data has </a:t>
            </a:r>
            <a:r>
              <a:rPr lang="en-US" sz="2400">
                <a:cs typeface="Calibri"/>
              </a:rPr>
              <a:t>more than 6 million rows which exceeds the limit of excel.</a:t>
            </a:r>
          </a:p>
          <a:p>
            <a:pPr>
              <a:buFont typeface="Wingdings" pitchFamily="2" charset="2"/>
              <a:buChar char="v"/>
            </a:pPr>
            <a:r>
              <a:rPr lang="en-US" sz="2400">
                <a:cs typeface="Calibri"/>
              </a:rPr>
              <a:t>Not having the in-depth details of the patents assigned.</a:t>
            </a:r>
          </a:p>
        </p:txBody>
      </p:sp>
    </p:spTree>
    <p:extLst>
      <p:ext uri="{BB962C8B-B14F-4D97-AF65-F5344CB8AC3E}">
        <p14:creationId xmlns:p14="http://schemas.microsoft.com/office/powerpoint/2010/main" val="253071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EB3E-DE33-49D6-9D76-799C3C8D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284"/>
          </a:xfrm>
        </p:spPr>
        <p:txBody>
          <a:bodyPr/>
          <a:lstStyle/>
          <a:p>
            <a:pPr algn="ctr"/>
            <a:r>
              <a:rPr lang="en-US" b="1">
                <a:latin typeface="Arial Rounded MT Bold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2FE9-844C-4323-B0BB-B7DB7683E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/>
              <a:t>We have provided a comprehensive description and presented a set of stylized facts to help motivate future research. </a:t>
            </a: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Despite some limitations in using these data the Dataset will open multiple avenues for original follow-on research.</a:t>
            </a: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 Possible areas include the markets for technology and innovation, the relationships of intangible assets to firm financing, and government interest sponsorship to innovation and commercial outcomes. </a:t>
            </a:r>
            <a:endParaRPr lang="en-US" sz="240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We encourage researchers to learn from our efforts and these newly-released data in order to answer important questions related to these topics and others we do not have the prescience to predict</a:t>
            </a:r>
            <a:r>
              <a:rPr lang="en-US"/>
              <a:t>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72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9E4F-3E63-4770-B350-5D27190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rial Rounded MT Bold"/>
                <a:cs typeface="Calibri Light"/>
              </a:rPr>
              <a:t>Github</a:t>
            </a:r>
            <a:r>
              <a:rPr lang="en-US">
                <a:latin typeface="Arial Rounded MT Bold"/>
                <a:cs typeface="Calibri Light"/>
              </a:rPr>
              <a:t> Link</a:t>
            </a:r>
            <a:endParaRPr lang="en-US">
              <a:latin typeface="Arial Rounded MT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F4B7-6AF3-4DE6-8065-C5C54F60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 sz="2400">
                <a:cs typeface="Calibri"/>
                <a:hlinkClick r:id="rId2"/>
              </a:rPr>
              <a:t>https://github.com/asolank5/CIS5200-03-Group4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2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DA096D57-553A-49BC-9F28-4F7BE6B1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9055" b="11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01158-C294-4EB7-8D5C-A2757756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76" y="1790230"/>
            <a:ext cx="10058400" cy="1291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</a:t>
            </a:r>
            <a:r>
              <a:rPr lang="en-US" sz="8000">
                <a:cs typeface="Calibri Light"/>
              </a:rPr>
              <a:t> YOU</a:t>
            </a:r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56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BD5F-E711-464C-BB5F-220B830B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>
                <a:latin typeface="Arial Rounded MT Bold"/>
              </a:rPr>
              <a:t>PROJECT IMPLEMENTATION</a:t>
            </a:r>
            <a:endParaRPr lang="en-US" sz="4400" b="1">
              <a:latin typeface="Arial Rounded MT Bold"/>
              <a:cs typeface="Calibri Ligh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5B2C54-7725-4A02-A94F-58AD5C2646A5}"/>
              </a:ext>
            </a:extLst>
          </p:cNvPr>
          <p:cNvSpPr/>
          <p:nvPr/>
        </p:nvSpPr>
        <p:spPr>
          <a:xfrm>
            <a:off x="536121" y="1992086"/>
            <a:ext cx="30099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DOWLOAD DATA FROM USPTO</a:t>
            </a:r>
            <a:endParaRPr lang="en-US" sz="2400">
              <a:cs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64F0FE-40AF-4CC6-9B98-0F61281B5B2B}"/>
              </a:ext>
            </a:extLst>
          </p:cNvPr>
          <p:cNvSpPr/>
          <p:nvPr/>
        </p:nvSpPr>
        <p:spPr>
          <a:xfrm>
            <a:off x="4767944" y="1992085"/>
            <a:ext cx="28874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UPLOAD THE CSV FILES INTO HDFS</a:t>
            </a:r>
            <a:endParaRPr lang="en-US" sz="2400">
              <a:cs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D6CAD6-5DDF-45C7-8BFD-591138B7257F}"/>
              </a:ext>
            </a:extLst>
          </p:cNvPr>
          <p:cNvSpPr/>
          <p:nvPr/>
        </p:nvSpPr>
        <p:spPr>
          <a:xfrm>
            <a:off x="8768443" y="3441247"/>
            <a:ext cx="256086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CREATED TABLES USING HIVEQL</a:t>
            </a:r>
            <a:endParaRPr lang="en-US" sz="2400"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0C4AAA0-1164-42D8-87FC-4A3682D8D789}"/>
              </a:ext>
            </a:extLst>
          </p:cNvPr>
          <p:cNvSpPr/>
          <p:nvPr/>
        </p:nvSpPr>
        <p:spPr>
          <a:xfrm>
            <a:off x="4767944" y="5210176"/>
            <a:ext cx="288743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ANALYSED DATA USING THE QUERY</a:t>
            </a:r>
            <a:endParaRPr lang="en-US" sz="2400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4743028-9ACC-496B-8CEF-1CBFC1DAF82E}"/>
              </a:ext>
            </a:extLst>
          </p:cNvPr>
          <p:cNvSpPr/>
          <p:nvPr/>
        </p:nvSpPr>
        <p:spPr>
          <a:xfrm>
            <a:off x="644979" y="5257800"/>
            <a:ext cx="290104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VISUALIZE DATA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1807D1C-C855-486A-BFB0-E5451AD600EF}"/>
              </a:ext>
            </a:extLst>
          </p:cNvPr>
          <p:cNvSpPr/>
          <p:nvPr/>
        </p:nvSpPr>
        <p:spPr>
          <a:xfrm>
            <a:off x="3742617" y="2254595"/>
            <a:ext cx="828730" cy="37577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A04B22B-EC37-489A-8342-DFD32D2D9BCB}"/>
              </a:ext>
            </a:extLst>
          </p:cNvPr>
          <p:cNvSpPr/>
          <p:nvPr/>
        </p:nvSpPr>
        <p:spPr>
          <a:xfrm rot="2100000">
            <a:off x="7824760" y="2853309"/>
            <a:ext cx="896766" cy="44381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F6533383-6F3A-48CC-81B6-7A5ED76B6EEE}"/>
              </a:ext>
            </a:extLst>
          </p:cNvPr>
          <p:cNvSpPr/>
          <p:nvPr/>
        </p:nvSpPr>
        <p:spPr>
          <a:xfrm rot="-2040000">
            <a:off x="7831563" y="4846756"/>
            <a:ext cx="903569" cy="40299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833EA351-93A5-44B2-97DD-5E948106882E}"/>
              </a:ext>
            </a:extLst>
          </p:cNvPr>
          <p:cNvSpPr/>
          <p:nvPr/>
        </p:nvSpPr>
        <p:spPr>
          <a:xfrm>
            <a:off x="3667778" y="5465880"/>
            <a:ext cx="896766" cy="41659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D1489-67F4-F843-8354-48346607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Hardware Specification</a:t>
            </a:r>
            <a:endParaRPr lang="en-US" sz="36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28E429-7A1B-4613-8CB6-D0CAFB7F8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70723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428E429-7A1B-4613-8CB6-D0CAFB7F8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37356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4517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FDCC-E3B3-B04D-BEA0-81FF2C5A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356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	</a:t>
            </a:r>
            <a:br>
              <a:rPr lang="en-US">
                <a:cs typeface="Calibri Light"/>
              </a:rPr>
            </a:br>
            <a:r>
              <a:rPr lang="en-US"/>
              <a:t>	</a:t>
            </a:r>
            <a:r>
              <a:rPr lang="en-US" b="1">
                <a:latin typeface="Arial Rounded MT Bold"/>
              </a:rPr>
              <a:t>TECHNICAL ARCHITECTURE</a:t>
            </a:r>
            <a:endParaRPr lang="en-US">
              <a:latin typeface="Arial Rounded MT Bold"/>
            </a:endParaRPr>
          </a:p>
        </p:txBody>
      </p:sp>
      <p:pic>
        <p:nvPicPr>
          <p:cNvPr id="192" name="Picture 192" descr="A close up of a logo&#10;&#10;Description generated with high confidence">
            <a:extLst>
              <a:ext uri="{FF2B5EF4-FFF2-40B4-BE49-F238E27FC236}">
                <a16:creationId xmlns:a16="http://schemas.microsoft.com/office/drawing/2014/main" id="{C04FCA48-E365-436B-8773-D03D2608B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817" y="2948269"/>
            <a:ext cx="1514874" cy="1535285"/>
          </a:xfrm>
          <a:prstGeom prst="rect">
            <a:avLst/>
          </a:prstGeom>
        </p:spPr>
      </p:pic>
      <p:pic>
        <p:nvPicPr>
          <p:cNvPr id="196" name="Picture 196" descr="A drawing of a face&#10;&#10;Description generated with high confidence">
            <a:extLst>
              <a:ext uri="{FF2B5EF4-FFF2-40B4-BE49-F238E27FC236}">
                <a16:creationId xmlns:a16="http://schemas.microsoft.com/office/drawing/2014/main" id="{6DCD2557-8293-4642-9F74-D2E44E28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2" y="2323901"/>
            <a:ext cx="1128298" cy="490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989FA-6782-6443-BCCB-1203F914A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78" y="2710603"/>
            <a:ext cx="1919872" cy="1919872"/>
          </a:xfrm>
          <a:prstGeom prst="rect">
            <a:avLst/>
          </a:prstGeom>
        </p:spPr>
      </p:pic>
      <p:pic>
        <p:nvPicPr>
          <p:cNvPr id="198" name="Picture 198" descr="A close up of a logo&#10;&#10;Description generated with high confidence">
            <a:extLst>
              <a:ext uri="{FF2B5EF4-FFF2-40B4-BE49-F238E27FC236}">
                <a16:creationId xmlns:a16="http://schemas.microsoft.com/office/drawing/2014/main" id="{A5041E8C-AABB-4E17-9EF9-B9D10BCC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43" y="2725135"/>
            <a:ext cx="2035629" cy="1822747"/>
          </a:xfrm>
          <a:prstGeom prst="rect">
            <a:avLst/>
          </a:prstGeom>
        </p:spPr>
      </p:pic>
      <p:pic>
        <p:nvPicPr>
          <p:cNvPr id="200" name="Picture 200" descr="A drawing of a person&#10;&#10;Description generated with high confidence">
            <a:extLst>
              <a:ext uri="{FF2B5EF4-FFF2-40B4-BE49-F238E27FC236}">
                <a16:creationId xmlns:a16="http://schemas.microsoft.com/office/drawing/2014/main" id="{BE45C9A6-1126-4771-8EA4-76FDE951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213" y="2943296"/>
            <a:ext cx="1610227" cy="1603424"/>
          </a:xfrm>
          <a:prstGeom prst="rect">
            <a:avLst/>
          </a:prstGeom>
        </p:spPr>
      </p:pic>
      <p:sp>
        <p:nvSpPr>
          <p:cNvPr id="202" name="Arrow: Right 201">
            <a:extLst>
              <a:ext uri="{FF2B5EF4-FFF2-40B4-BE49-F238E27FC236}">
                <a16:creationId xmlns:a16="http://schemas.microsoft.com/office/drawing/2014/main" id="{708DEE63-CC7C-4843-997B-1129756FC84C}"/>
              </a:ext>
            </a:extLst>
          </p:cNvPr>
          <p:cNvSpPr/>
          <p:nvPr/>
        </p:nvSpPr>
        <p:spPr>
          <a:xfrm>
            <a:off x="2354689" y="32683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3204AF-4868-8B44-9239-B468B20A7600}"/>
              </a:ext>
            </a:extLst>
          </p:cNvPr>
          <p:cNvSpPr/>
          <p:nvPr/>
        </p:nvSpPr>
        <p:spPr>
          <a:xfrm>
            <a:off x="5348472" y="32683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A812FAA-1057-A94B-93DC-2B85FC270281}"/>
              </a:ext>
            </a:extLst>
          </p:cNvPr>
          <p:cNvSpPr/>
          <p:nvPr/>
        </p:nvSpPr>
        <p:spPr>
          <a:xfrm>
            <a:off x="8642195" y="3231279"/>
            <a:ext cx="10860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E71884A-AED3-4863-BCC6-1B7C2E542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817" y="2102658"/>
            <a:ext cx="1502926" cy="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8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DB823-83D7-43D3-8621-7AFAC78A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Calibri Light"/>
              </a:rPr>
              <a:t>Data Description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59D5-5B7A-480E-A063-60FCC94BC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Data Size 1- 4.5GB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 </a:t>
            </a:r>
            <a:r>
              <a:rPr lang="en-US" sz="2400">
                <a:cs typeface="Calibri"/>
                <a:hlinkClick r:id="rId2"/>
              </a:rPr>
              <a:t>https://www.uspto.gov/learning-and-resources/electronic-data-products/patent-assignment-dataset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cs typeface="Calibri"/>
              </a:rPr>
              <a:t> Data Size 2- 7.7GB</a:t>
            </a:r>
          </a:p>
          <a:p>
            <a:r>
              <a:rPr lang="en-US" sz="2400">
                <a:cs typeface="Calibri"/>
                <a:hlinkClick r:id="rId3"/>
              </a:rPr>
              <a:t>http://www.google.com/googlebooks/uspto-patents-grants-text.html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7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60BD5-5966-4941-B7C8-E7272E35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DATA DESCRIPTION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7E3764FF-2B26-48DC-8DB8-9066C9076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37698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49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AF23-AA13-D949-8EF1-F7617558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13547"/>
          </a:xfrm>
        </p:spPr>
        <p:txBody>
          <a:bodyPr/>
          <a:lstStyle/>
          <a:p>
            <a:r>
              <a:rPr lang="en-US" b="1"/>
              <a:t>			</a:t>
            </a:r>
            <a:r>
              <a:rPr lang="en-US" b="1">
                <a:latin typeface="Arial Rounded MT Bold" panose="020F0704030504030204" pitchFamily="34" charset="77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34C1-BE9B-104F-B0B1-BD457311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6192"/>
            <a:ext cx="10058400" cy="367290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How patents are assigned?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How much time would it take?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Does USPTO assign patents throughout the world?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How patents are categorized?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How many patents are assigned till 2017?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Is there any limit to number of patents assign in a year?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2211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Retrospect</vt:lpstr>
      <vt:lpstr>ANALYSIS  ON US PATENTS</vt:lpstr>
      <vt:lpstr>INTRODUCTION</vt:lpstr>
      <vt:lpstr>Patent Assignment Dataset</vt:lpstr>
      <vt:lpstr>PROJECT IMPLEMENTATION</vt:lpstr>
      <vt:lpstr>Hardware Specification</vt:lpstr>
      <vt:lpstr>   TECHNICAL ARCHITECTURE</vt:lpstr>
      <vt:lpstr>Data Description</vt:lpstr>
      <vt:lpstr>DATA DESCRIPTION</vt:lpstr>
      <vt:lpstr>   MOTIVATION</vt:lpstr>
      <vt:lpstr> Visualizations</vt:lpstr>
      <vt:lpstr>Average Estimated Time for Patent </vt:lpstr>
      <vt:lpstr>  Average Estimated time for a patent </vt:lpstr>
      <vt:lpstr>GEOGRAPHIC VISUALIZATION</vt:lpstr>
      <vt:lpstr>PowerPoint Presentation</vt:lpstr>
      <vt:lpstr>  Patents Based on Government Interest</vt:lpstr>
      <vt:lpstr>Patents Based on Government Interest</vt:lpstr>
      <vt:lpstr>           Patents Based on Security </vt:lpstr>
      <vt:lpstr>Patents Based on Security</vt:lpstr>
      <vt:lpstr>Patents Based on Merger</vt:lpstr>
      <vt:lpstr>Patents Based on Merger</vt:lpstr>
      <vt:lpstr>Correct Patents Assigned</vt:lpstr>
      <vt:lpstr> Correct Patents Assigned</vt:lpstr>
      <vt:lpstr>DASHBOARD</vt:lpstr>
      <vt:lpstr>ML And Al Related Patents Granted</vt:lpstr>
      <vt:lpstr>ML And Al Related Patents Granted</vt:lpstr>
      <vt:lpstr>ML and AI Related Patent Grants  Where the inventions were made</vt:lpstr>
      <vt:lpstr>Patents And Inventions by countries</vt:lpstr>
      <vt:lpstr> Number of patents Owned by Market Giants (1975-2013)  </vt:lpstr>
      <vt:lpstr> Factors behind the Rejection of Patents</vt:lpstr>
      <vt:lpstr>LIMITATIONS</vt:lpstr>
      <vt:lpstr>SUMMARY</vt:lpstr>
      <vt:lpstr>Github Link</vt:lpstr>
      <vt:lpstr>THANK 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Gaur, Vinayak</dc:creator>
  <cp:revision>1</cp:revision>
  <dcterms:created xsi:type="dcterms:W3CDTF">2018-12-02T22:16:06Z</dcterms:created>
  <dcterms:modified xsi:type="dcterms:W3CDTF">2018-12-06T23:40:09Z</dcterms:modified>
</cp:coreProperties>
</file>